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effd0c68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effd0c68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effd0c68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effd0c68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effd0c68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effd0c68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effd0c68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effd0c68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 </a:t>
            </a: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Sentences missing periods.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effd0c68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effd0c68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 Answering  question  using  complete  sentences  (multiple sentences if needed to fully explain your answer) 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3b03e2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c3b03e2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Sea Otters </a:t>
            </a:r>
            <a:r>
              <a:rPr lang="en" sz="900">
                <a:solidFill>
                  <a:schemeClr val="dk1"/>
                </a:solidFill>
              </a:rPr>
              <a:t>should</a:t>
            </a:r>
            <a:r>
              <a:rPr lang="en" sz="900">
                <a:solidFill>
                  <a:schemeClr val="dk1"/>
                </a:solidFill>
              </a:rPr>
              <a:t> be in caps when </a:t>
            </a:r>
            <a:r>
              <a:rPr lang="en" sz="900">
                <a:solidFill>
                  <a:schemeClr val="dk1"/>
                </a:solidFill>
              </a:rPr>
              <a:t>referring to them directly. 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effd0c6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effd0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effd0c68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effd0c68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ffd0c68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ffd0c68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effd0c68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effd0c68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 Answering  question  using  complete  sentences  (multiple sentences if needed to fully explain your answer)  </a:t>
            </a:r>
            <a:r>
              <a:rPr lang="en" sz="900">
                <a:solidFill>
                  <a:schemeClr val="dk1"/>
                </a:solidFill>
                <a:highlight>
                  <a:srgbClr val="00FF00"/>
                </a:highlight>
              </a:rPr>
              <a:t>Capitalizations</a:t>
            </a:r>
            <a:endParaRPr sz="90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effd0c68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effd0c68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effd0c68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effd0c68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effd0c68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effd0c68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7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3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jpg"/><Relationship Id="rId4" Type="http://schemas.openxmlformats.org/officeDocument/2006/relationships/image" Target="../media/image15.png"/><Relationship Id="rId5" Type="http://schemas.openxmlformats.org/officeDocument/2006/relationships/image" Target="../media/image3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efenders.org/wildlife/sea-otter#:~:text=Sea%20otters%20live%20in%20shallow,the%20southern%20sea%20otter%20(E." TargetMode="External"/><Relationship Id="rId4" Type="http://schemas.openxmlformats.org/officeDocument/2006/relationships/hyperlink" Target="https://www.seaotters.com/sea-otter-natural-history/#:~:text=Sea%20otters%20are%20found%20in,of%20food%20and%20kelp%20canopy." TargetMode="External"/><Relationship Id="rId5" Type="http://schemas.openxmlformats.org/officeDocument/2006/relationships/hyperlink" Target="https://www.seaotters.com/sea-otter-facts/#:~:text=Sea%20otter%20fur%20is%20the,weigh%20up%20to%2070%20lbs." TargetMode="External"/><Relationship Id="rId6" Type="http://schemas.openxmlformats.org/officeDocument/2006/relationships/hyperlink" Target="https://defenders.org/sites/default/files/publications/sea_otter_faqs.pdf" TargetMode="External"/><Relationship Id="rId7" Type="http://schemas.openxmlformats.org/officeDocument/2006/relationships/hyperlink" Target="https://www.google.com/?safe=active&amp;ssui=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jpg"/><Relationship Id="rId22" Type="http://schemas.openxmlformats.org/officeDocument/2006/relationships/image" Target="../media/image27.jpg"/><Relationship Id="rId21" Type="http://schemas.openxmlformats.org/officeDocument/2006/relationships/hyperlink" Target="https://commons.wikimedia.org/wiki/File:Zoanthids_and_barnacles.jpeg" TargetMode="External"/><Relationship Id="rId24" Type="http://schemas.openxmlformats.org/officeDocument/2006/relationships/image" Target="../media/image12.jpg"/><Relationship Id="rId23" Type="http://schemas.openxmlformats.org/officeDocument/2006/relationships/hyperlink" Target="https://www.flickr.com/photos/heyfritters/17735227423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3.jpg"/><Relationship Id="rId9" Type="http://schemas.openxmlformats.org/officeDocument/2006/relationships/hyperlink" Target="https://pixabay.com/photos/abalone-wando-abalone-korean-food-5246386/" TargetMode="External"/><Relationship Id="rId26" Type="http://schemas.openxmlformats.org/officeDocument/2006/relationships/image" Target="../media/image13.jpg"/><Relationship Id="rId25" Type="http://schemas.openxmlformats.org/officeDocument/2006/relationships/hyperlink" Target="https://pixabay.com/photos/cuttlefish-tentacles-squid-ocean-6172510/" TargetMode="External"/><Relationship Id="rId5" Type="http://schemas.openxmlformats.org/officeDocument/2006/relationships/hyperlink" Target="https://www.pikrepo.com/faqbl/sea-urchins-purple-sea-urchin" TargetMode="External"/><Relationship Id="rId6" Type="http://schemas.openxmlformats.org/officeDocument/2006/relationships/image" Target="../media/image6.jpg"/><Relationship Id="rId7" Type="http://schemas.openxmlformats.org/officeDocument/2006/relationships/hyperlink" Target="https://commons.wikimedia.org/wiki/File:Clams_on_Sandy_Hook_beaches_-_panoramio.jpg" TargetMode="External"/><Relationship Id="rId8" Type="http://schemas.openxmlformats.org/officeDocument/2006/relationships/image" Target="../media/image8.jpg"/><Relationship Id="rId11" Type="http://schemas.openxmlformats.org/officeDocument/2006/relationships/hyperlink" Target="https://www.flickr.com/photos/blmoregon/15150343482" TargetMode="External"/><Relationship Id="rId10" Type="http://schemas.openxmlformats.org/officeDocument/2006/relationships/image" Target="../media/image4.jpg"/><Relationship Id="rId13" Type="http://schemas.openxmlformats.org/officeDocument/2006/relationships/hyperlink" Target="https://pixabay.com/photos/crab-beach-ocean-sea-nature-4887835/" TargetMode="External"/><Relationship Id="rId12" Type="http://schemas.openxmlformats.org/officeDocument/2006/relationships/image" Target="../media/image10.jpg"/><Relationship Id="rId15" Type="http://schemas.openxmlformats.org/officeDocument/2006/relationships/hyperlink" Target="https://www.needpix.com/photo/514494/scallop-seafood-fresh-shellfish-appetizer-delicious" TargetMode="External"/><Relationship Id="rId14" Type="http://schemas.openxmlformats.org/officeDocument/2006/relationships/image" Target="../media/image9.jpg"/><Relationship Id="rId17" Type="http://schemas.openxmlformats.org/officeDocument/2006/relationships/hyperlink" Target="https://www.rawpixel.com/image/481624/free-illustration-image-fish-drawings-sketch" TargetMode="External"/><Relationship Id="rId16" Type="http://schemas.openxmlformats.org/officeDocument/2006/relationships/image" Target="../media/image7.jpg"/><Relationship Id="rId19" Type="http://schemas.openxmlformats.org/officeDocument/2006/relationships/hyperlink" Target="https://en.wikipedia.org/wiki/File:Octopus_shell.jpg" TargetMode="External"/><Relationship Id="rId18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9.jpg"/><Relationship Id="rId5" Type="http://schemas.openxmlformats.org/officeDocument/2006/relationships/image" Target="../media/image35.jpg"/><Relationship Id="rId6" Type="http://schemas.openxmlformats.org/officeDocument/2006/relationships/image" Target="../media/image23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22.jpg"/><Relationship Id="rId5" Type="http://schemas.openxmlformats.org/officeDocument/2006/relationships/image" Target="../media/image26.jpg"/><Relationship Id="rId6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Otters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Brittany Mumulmea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400" y="2634375"/>
            <a:ext cx="3499600" cy="25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they look like?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0" y="705800"/>
            <a:ext cx="3814800" cy="43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 sea otter is a medium sized mammal. It has a oval head and the face of a baby bear. The average weight of a sea otter is 49-99 lb for an adult. Or it can also be an average of 31-73 lb for an adult.</a:t>
            </a:r>
            <a:r>
              <a:rPr lang="en"/>
              <a:t> 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7084500" y="572700"/>
            <a:ext cx="205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3417650" y="3444825"/>
            <a:ext cx="195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150" y="3097400"/>
            <a:ext cx="5329200" cy="176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2425" y="523867"/>
            <a:ext cx="223837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males bigger than females? 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0" y="674450"/>
            <a:ext cx="3710400" cy="44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The average weight of a male is 65 pounds. Female sea otters weight about 50 pounds. The height of a male is 4 feet and 10 inches, and a female can grow up to 4 feet and 5 inches.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575" y="572700"/>
            <a:ext cx="3320525" cy="191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7266100" y="1082175"/>
            <a:ext cx="196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Male</a:t>
            </a:r>
            <a:endParaRPr sz="2400"/>
          </a:p>
        </p:txBody>
      </p:sp>
      <p:sp>
        <p:nvSpPr>
          <p:cNvPr id="161" name="Google Shape;161;p23"/>
          <p:cNvSpPr txBox="1"/>
          <p:nvPr/>
        </p:nvSpPr>
        <p:spPr>
          <a:xfrm>
            <a:off x="4619875" y="3333000"/>
            <a:ext cx="127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Female </a:t>
            </a:r>
            <a:endParaRPr sz="240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275" y="2571750"/>
            <a:ext cx="2671501" cy="207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long do they live?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54150" y="684900"/>
            <a:ext cx="84357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/>
              <a:t>lifespan of a sea otter in the wild is 15-20 years. It can also go with 10-15 years in the wild. In captivity sea otters tend to live up to 20-28 years.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350" y="2427263"/>
            <a:ext cx="2618925" cy="187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240" y="2960425"/>
            <a:ext cx="1706025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625" y="2356175"/>
            <a:ext cx="3026250" cy="201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0" y="653525"/>
            <a:ext cx="4442100" cy="4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A group </a:t>
            </a:r>
            <a:r>
              <a:rPr lang="en">
                <a:solidFill>
                  <a:schemeClr val="dk1"/>
                </a:solidFill>
              </a:rPr>
              <a:t>of</a:t>
            </a:r>
            <a:r>
              <a:rPr lang="en">
                <a:solidFill>
                  <a:schemeClr val="dk1"/>
                </a:solidFill>
              </a:rPr>
              <a:t> sea otters resting together is called a raft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There</a:t>
            </a:r>
            <a:r>
              <a:rPr lang="en">
                <a:solidFill>
                  <a:schemeClr val="dk1"/>
                </a:solidFill>
              </a:rPr>
              <a:t> is no pupping season. Pups are born all year long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On average an adult california sea otter consumes 4,000 calories a day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Sea otters are equally active both night and day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4400275" y="89000"/>
            <a:ext cx="4505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Currently the southern sea otter population is estimated at just above 3,000 animals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Sea otters spend </a:t>
            </a:r>
            <a:r>
              <a:rPr lang="en"/>
              <a:t>approximately</a:t>
            </a:r>
            <a:r>
              <a:rPr lang="en"/>
              <a:t> 9-12 hours foraging each day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Average dive depth for sea otters is about 20 feet, deepest dive recorded is 264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Average dive duration for california sea otters is 60 seconds, longest dive recorded was just under 8 minutes 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875" y="34760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r>
              <a:rPr lang="en"/>
              <a:t> </a:t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0" y="664000"/>
            <a:ext cx="9144000" cy="4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https://defenders.org/wildlife/sea-otter#:~:text=Sea%20otters%20live%20in%20shallow,the%20southern%20sea%20otter%20(E.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https://www.seaotters.com/sea-otter-natural-history/#:~:text=Sea%20otters%20are%20found%20in,of%20food%20and%20kelp%20canopy.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https://www.seaotters.com/sea-otter-facts/#:~:text=Sea%20otter%20fur%20is%20the,weigh%20up%20to%2070%20lbs.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hlinkClick r:id="rId6"/>
              </a:rPr>
              <a:t>https://defenders.org/sites/default/files/publications/sea_otter_faqs.pdf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https://www.google.com/?safe=active&amp;ssui=on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sea otters come from?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59450" y="1110650"/>
            <a:ext cx="3032700" cy="3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Historically, sea otters were present in coastal marine habitats from northern California to Baja California in Mexico. </a:t>
            </a:r>
            <a:r>
              <a:rPr lang="en" sz="2000">
                <a:solidFill>
                  <a:schemeClr val="dk1"/>
                </a:solidFill>
              </a:rPr>
              <a:t>Northern Hokkaido and russia. Sea otters were first discovered in the early 1900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762" y="1170125"/>
            <a:ext cx="5372838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ecosystem do they live in?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3325500" cy="3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Sea otters live in </a:t>
            </a:r>
            <a:r>
              <a:rPr lang="en">
                <a:solidFill>
                  <a:schemeClr val="dk1"/>
                </a:solidFill>
              </a:rPr>
              <a:t>coastal</a:t>
            </a:r>
            <a:r>
              <a:rPr lang="en">
                <a:solidFill>
                  <a:schemeClr val="dk1"/>
                </a:solidFill>
              </a:rPr>
              <a:t> marine </a:t>
            </a:r>
            <a:r>
              <a:rPr lang="en">
                <a:solidFill>
                  <a:schemeClr val="dk1"/>
                </a:solidFill>
              </a:rPr>
              <a:t>habitats. </a:t>
            </a:r>
            <a:r>
              <a:rPr lang="en">
                <a:solidFill>
                  <a:schemeClr val="dk1"/>
                </a:solidFill>
              </a:rPr>
              <a:t>Sea otters are a marine animal </a:t>
            </a:r>
            <a:r>
              <a:rPr lang="en">
                <a:solidFill>
                  <a:schemeClr val="dk1"/>
                </a:solidFill>
              </a:rPr>
              <a:t>which</a:t>
            </a:r>
            <a:r>
              <a:rPr lang="en">
                <a:solidFill>
                  <a:schemeClr val="dk1"/>
                </a:solidFill>
              </a:rPr>
              <a:t> means they live in water.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750" y="1017725"/>
            <a:ext cx="3780550" cy="25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946999"/>
            <a:ext cx="3831800" cy="18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their ecosystem?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3921300" cy="3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Sea otters live in coastal marine habitats </a:t>
            </a:r>
            <a:r>
              <a:rPr lang="en">
                <a:solidFill>
                  <a:schemeClr val="dk1"/>
                </a:solidFill>
              </a:rPr>
              <a:t>which</a:t>
            </a:r>
            <a:r>
              <a:rPr lang="en">
                <a:solidFill>
                  <a:schemeClr val="dk1"/>
                </a:solidFill>
              </a:rPr>
              <a:t> include rocky shores and  sandy sea bottoms. They can also be found in coastal wetlands. The weather is cold and very humid. 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600" y="1170125"/>
            <a:ext cx="4309000" cy="28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00" y="2887675"/>
            <a:ext cx="3335950" cy="22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</a:t>
            </a:r>
            <a:r>
              <a:rPr lang="en"/>
              <a:t>consumer</a:t>
            </a:r>
            <a:r>
              <a:rPr lang="en"/>
              <a:t> is a sea otter?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848100" cy="3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 sea otter is a secondary consumer. Sea otters mostly feed on fish, crab, mussels and ect. But sea otters do not make their own food.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200" y="1170125"/>
            <a:ext cx="4679400" cy="273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food do they eat?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3910800" cy="32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sea otter consumes many types of prey including sea urchins, snails, clams, abalone, mussels, crabs, scallops, fish, barnacles, octopus, worms, and squid.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it captures with its clawed paws, not its jaws.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4050" y="2901200"/>
            <a:ext cx="4716324" cy="22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650" y="-13937"/>
            <a:ext cx="2235928" cy="149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050" y="2"/>
            <a:ext cx="1767226" cy="13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0950" y="1325952"/>
            <a:ext cx="2141299" cy="126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61375" y="4"/>
            <a:ext cx="1767226" cy="117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31900" y="1152475"/>
            <a:ext cx="2141292" cy="141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43748" y="1017725"/>
            <a:ext cx="1915850" cy="12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81950" y="2031199"/>
            <a:ext cx="2062051" cy="13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225450" y="2294973"/>
            <a:ext cx="2235924" cy="112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81949" y="3405375"/>
            <a:ext cx="2062050" cy="154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73846" y="3349176"/>
            <a:ext cx="1987531" cy="149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14080" y="3749094"/>
            <a:ext cx="1915850" cy="130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614075" y="2820875"/>
            <a:ext cx="1767226" cy="11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otters predators 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14100" y="1152475"/>
            <a:ext cx="3857700" cy="38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One of the primary predators of sea otters are great white sharks. Another big predator is orcas. Orcas have been eating more and more sea otters. 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1800" y="2414200"/>
            <a:ext cx="2515125" cy="25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5098" y="267300"/>
            <a:ext cx="2953778" cy="19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chain 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02600" y="704250"/>
            <a:ext cx="3963300" cy="44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Orca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great white shark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sea otters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crab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mussels 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675" y="1394777"/>
            <a:ext cx="691187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575" y="704238"/>
            <a:ext cx="1499000" cy="14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3200" y="944050"/>
            <a:ext cx="1739224" cy="11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125" y="1313747"/>
            <a:ext cx="69122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7050" y="604525"/>
            <a:ext cx="1639475" cy="149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720410" y="2511990"/>
            <a:ext cx="821850" cy="3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0050" y="3253375"/>
            <a:ext cx="1965050" cy="13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6575" y="3277350"/>
            <a:ext cx="1906150" cy="12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826970" y="3700000"/>
            <a:ext cx="1028839" cy="4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70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7CDF3"/>
            </a:gs>
            <a:gs pos="100000">
              <a:srgbClr val="6E9BE7"/>
            </a:gs>
          </a:gsLst>
          <a:lin ang="5400700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they survive? 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152475"/>
            <a:ext cx="41514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Sea otters have a very thick fur to keep warmth when they are in the sea. They also have long whisker witch help them detect vibrations in murky waters. Sea otters also </a:t>
            </a:r>
            <a:r>
              <a:rPr lang="en">
                <a:solidFill>
                  <a:schemeClr val="dk1"/>
                </a:solidFill>
              </a:rPr>
              <a:t>have sensitive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forepaws, with retractable claws, help them to groom, locate and capture prey underwater, and use tools.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813" y="271025"/>
            <a:ext cx="2096926" cy="1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6896750" y="271025"/>
            <a:ext cx="16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Thick fur 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750" y="1488175"/>
            <a:ext cx="2170525" cy="14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5475050" y="1730325"/>
            <a:ext cx="14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</a:t>
            </a:r>
            <a:r>
              <a:rPr lang="en"/>
              <a:t>whiskers</a:t>
            </a:r>
            <a:r>
              <a:rPr lang="en"/>
              <a:t> 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664825"/>
            <a:ext cx="2324749" cy="11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6896750" y="3141650"/>
            <a:ext cx="19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Sensitive</a:t>
            </a:r>
            <a:r>
              <a:rPr lang="en"/>
              <a:t> forepaw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0838" y="3698974"/>
            <a:ext cx="2282354" cy="14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5042650" y="4124350"/>
            <a:ext cx="17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Retractable claws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