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c27506ac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c27506ac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bc27506a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bc27506a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59100" y="1876950"/>
            <a:ext cx="8291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Types of Chemical Reactions Comics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409150" y="584500"/>
            <a:ext cx="82413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Please post your first reaction</a:t>
            </a:r>
            <a:r>
              <a:rPr lang="en" sz="2900"/>
              <a:t> comics here</a:t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257175" y="584500"/>
            <a:ext cx="85920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>
                <a:solidFill>
                  <a:schemeClr val="dk1"/>
                </a:solidFill>
              </a:rPr>
              <a:t>Please post your second reaction comic here</a:t>
            </a:r>
            <a:endParaRPr sz="2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