
<file path=[Content_Types].xml><?xml version="1.0" encoding="utf-8"?>
<Types xmlns="http://schemas.openxmlformats.org/package/2006/content-types">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671" r:id="rId2"/>
  </p:sldMasterIdLst>
  <p:notesMasterIdLst>
    <p:notesMasterId r:id="rId2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113FD2A-2342-418E-841B-A72AABE3CC3F}">
  <a:tblStyle styleId="{3113FD2A-2342-418E-841B-A72AABE3CC3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6404" autoAdjust="0"/>
  </p:normalViewPr>
  <p:slideViewPr>
    <p:cSldViewPr snapToGrid="0">
      <p:cViewPr varScale="1">
        <p:scale>
          <a:sx n="88" d="100"/>
          <a:sy n="88" d="100"/>
        </p:scale>
        <p:origin x="1218" y="5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42947884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afeyoutube.net/w/C8Ld"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Shape 97"/>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275"/>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Shape 152"/>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US" sz="1000"/>
              <a:t>The first Mercury spaceflight was a 15 min, 28 sec suborbital flight that put Americans in space and the last flight by Gordon Cooper lasted more than 34 hours to determine what effects one day in space might have on the human body. </a:t>
            </a:r>
            <a:endParaRPr sz="1000"/>
          </a:p>
          <a:p>
            <a:pPr marL="0" marR="0" lvl="0" indent="0" algn="l" rtl="0">
              <a:spcBef>
                <a:spcPts val="0"/>
              </a:spcBef>
              <a:spcAft>
                <a:spcPts val="0"/>
              </a:spcAft>
              <a:buClr>
                <a:schemeClr val="dk1"/>
              </a:buClr>
              <a:buSzPts val="275"/>
              <a:buFont typeface="Arial"/>
              <a:buNone/>
            </a:pPr>
            <a:endParaRPr sz="10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Shape 157"/>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US" sz="1000">
                <a:solidFill>
                  <a:srgbClr val="231F20"/>
                </a:solidFill>
              </a:rPr>
              <a:t>The Gemini program helped get astronauts ready for Apollo moon landings.  The </a:t>
            </a:r>
            <a:r>
              <a:rPr lang="en-US" sz="1000"/>
              <a:t>Gemini capsules were larger than Mercury capsules and could hold two astronauts instead of one.  Unlike Mercury capsules, the Gemini capsules could vary which orbit they were flying in by adjusting their speed. </a:t>
            </a:r>
            <a:endParaRPr sz="1000"/>
          </a:p>
          <a:p>
            <a:pPr marL="0" lvl="0" indent="0" rtl="0">
              <a:lnSpc>
                <a:spcPct val="115000"/>
              </a:lnSpc>
              <a:spcBef>
                <a:spcPts val="500"/>
              </a:spcBef>
              <a:spcAft>
                <a:spcPts val="0"/>
              </a:spcAft>
              <a:buClr>
                <a:schemeClr val="dk1"/>
              </a:buClr>
              <a:buSzPts val="1100"/>
              <a:buFont typeface="Arial"/>
              <a:buNone/>
            </a:pPr>
            <a:r>
              <a:rPr lang="en-US" sz="1000"/>
              <a:t>Gemini was used to prepare for trips to the moon by testing the effects of long-duration spaceflights on the human body. The program also completed the first successful spacewalks (extra-vehicular activity) and docked with other spacecraft.  </a:t>
            </a:r>
            <a:endParaRPr sz="1000"/>
          </a:p>
          <a:p>
            <a:pPr marL="0" lvl="0" indent="0" rtl="0">
              <a:lnSpc>
                <a:spcPct val="115000"/>
              </a:lnSpc>
              <a:spcBef>
                <a:spcPts val="500"/>
              </a:spcBef>
              <a:spcAft>
                <a:spcPts val="0"/>
              </a:spcAft>
              <a:buClr>
                <a:schemeClr val="dk1"/>
              </a:buClr>
              <a:buSzPts val="1100"/>
              <a:buFont typeface="Arial"/>
              <a:buNone/>
            </a:pPr>
            <a:r>
              <a:rPr lang="en-US" sz="1000"/>
              <a:t>Astronaut Ed White became the first American astronaut to venture outside of a spacecraft on Gemini 4. The first American spacecraft, Gemini 8, docked on March 16, 1966, with an unmanned spacecraft.  </a:t>
            </a:r>
            <a:endParaRPr sz="1000"/>
          </a:p>
          <a:p>
            <a:pPr marL="0" lvl="0" indent="0" rtl="0">
              <a:lnSpc>
                <a:spcPct val="115000"/>
              </a:lnSpc>
              <a:spcBef>
                <a:spcPts val="0"/>
              </a:spcBef>
              <a:spcAft>
                <a:spcPts val="0"/>
              </a:spcAft>
              <a:buClr>
                <a:schemeClr val="dk1"/>
              </a:buClr>
              <a:buSzPts val="1100"/>
              <a:buFont typeface="Arial"/>
              <a:buNone/>
            </a:pPr>
            <a:endParaRPr sz="1000"/>
          </a:p>
          <a:p>
            <a:pPr marL="0" lvl="0" indent="0" rtl="0">
              <a:lnSpc>
                <a:spcPct val="115000"/>
              </a:lnSpc>
              <a:spcBef>
                <a:spcPts val="0"/>
              </a:spcBef>
              <a:spcAft>
                <a:spcPts val="0"/>
              </a:spcAft>
              <a:buClr>
                <a:schemeClr val="dk1"/>
              </a:buClr>
              <a:buSzPts val="1100"/>
              <a:buFont typeface="Arial"/>
              <a:buNone/>
            </a:pPr>
            <a:r>
              <a:rPr lang="en-US" sz="1000"/>
              <a:t>The Gemini module differed in that many of the components that were integrated into the Mercury capsule were, for the Gemini program, were contained in the adapter module. The Gemini module also contained computers, contrary to the Mercury module.  </a:t>
            </a:r>
            <a:endParaRPr sz="1000"/>
          </a:p>
          <a:p>
            <a:pPr marL="0" lvl="0" indent="0" rtl="0">
              <a:lnSpc>
                <a:spcPct val="115000"/>
              </a:lnSpc>
              <a:spcBef>
                <a:spcPts val="0"/>
              </a:spcBef>
              <a:spcAft>
                <a:spcPts val="0"/>
              </a:spcAft>
              <a:buClr>
                <a:schemeClr val="dk1"/>
              </a:buClr>
              <a:buSzPts val="1100"/>
              <a:buFont typeface="Arial"/>
              <a:buNone/>
            </a:pPr>
            <a:endParaRPr sz="1000"/>
          </a:p>
          <a:p>
            <a:pPr marL="0" marR="0" lvl="0" indent="0" algn="l" rtl="0">
              <a:lnSpc>
                <a:spcPct val="115000"/>
              </a:lnSpc>
              <a:spcBef>
                <a:spcPts val="0"/>
              </a:spcBef>
              <a:spcAft>
                <a:spcPts val="0"/>
              </a:spcAft>
              <a:buClr>
                <a:schemeClr val="dk1"/>
              </a:buClr>
              <a:buSzPts val="275"/>
              <a:buFont typeface="Arial"/>
              <a:buNone/>
            </a:pPr>
            <a:endParaRPr sz="1000"/>
          </a:p>
          <a:p>
            <a:pPr marL="0" marR="0" lvl="0" indent="0" algn="l" rtl="0">
              <a:lnSpc>
                <a:spcPct val="115000"/>
              </a:lnSpc>
              <a:spcBef>
                <a:spcPts val="0"/>
              </a:spcBef>
              <a:spcAft>
                <a:spcPts val="0"/>
              </a:spcAft>
              <a:buClr>
                <a:schemeClr val="dk1"/>
              </a:buClr>
              <a:buSzPts val="275"/>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275"/>
              <a:buFont typeface="Arial"/>
              <a:buNone/>
            </a:pPr>
            <a:endParaRPr/>
          </a:p>
          <a:p>
            <a:pPr marL="0" marR="0" lvl="0" indent="0" algn="l" rtl="0">
              <a:spcBef>
                <a:spcPts val="0"/>
              </a:spcBef>
              <a:spcAft>
                <a:spcPts val="0"/>
              </a:spcAft>
              <a:buClr>
                <a:schemeClr val="dk1"/>
              </a:buClr>
              <a:buSzPts val="275"/>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Shape 167"/>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US" sz="900"/>
              <a:t>Now that NASA was one step closer to the moon by its accomplishments in Mercury and Gemini, it was ready for the next step. </a:t>
            </a:r>
            <a:endParaRPr sz="900"/>
          </a:p>
          <a:p>
            <a:pPr marL="0" lvl="0" indent="0" rtl="0">
              <a:lnSpc>
                <a:spcPct val="115000"/>
              </a:lnSpc>
              <a:spcBef>
                <a:spcPts val="0"/>
              </a:spcBef>
              <a:spcAft>
                <a:spcPts val="0"/>
              </a:spcAft>
              <a:buClr>
                <a:schemeClr val="dk1"/>
              </a:buClr>
              <a:buSzPts val="1100"/>
              <a:buFont typeface="Arial"/>
              <a:buNone/>
            </a:pPr>
            <a:endParaRPr sz="900"/>
          </a:p>
          <a:p>
            <a:pPr marL="0" lvl="0" indent="0" rtl="0">
              <a:lnSpc>
                <a:spcPct val="115000"/>
              </a:lnSpc>
              <a:spcBef>
                <a:spcPts val="0"/>
              </a:spcBef>
              <a:spcAft>
                <a:spcPts val="0"/>
              </a:spcAft>
              <a:buClr>
                <a:schemeClr val="dk1"/>
              </a:buClr>
              <a:buSzPts val="1100"/>
              <a:buFont typeface="Arial"/>
              <a:buNone/>
            </a:pPr>
            <a:r>
              <a:rPr lang="en-US" sz="900"/>
              <a:t>Apollo was a three-part spacecraft-command module (crew quarters and flight control), service module (propulsion), and the lunar module (take crew to the lunar surface and return them). </a:t>
            </a:r>
            <a:endParaRPr sz="900"/>
          </a:p>
          <a:p>
            <a:pPr marL="0" lvl="0" indent="0" rtl="0">
              <a:lnSpc>
                <a:spcPct val="115000"/>
              </a:lnSpc>
              <a:spcBef>
                <a:spcPts val="0"/>
              </a:spcBef>
              <a:spcAft>
                <a:spcPts val="0"/>
              </a:spcAft>
              <a:buClr>
                <a:schemeClr val="dk1"/>
              </a:buClr>
              <a:buSzPts val="1100"/>
              <a:buFont typeface="Arial"/>
              <a:buNone/>
            </a:pPr>
            <a:endParaRPr sz="900"/>
          </a:p>
          <a:p>
            <a:pPr marL="0" lvl="0" indent="0" rtl="0">
              <a:lnSpc>
                <a:spcPct val="115000"/>
              </a:lnSpc>
              <a:spcBef>
                <a:spcPts val="0"/>
              </a:spcBef>
              <a:spcAft>
                <a:spcPts val="0"/>
              </a:spcAft>
              <a:buClr>
                <a:schemeClr val="dk1"/>
              </a:buClr>
              <a:buSzPts val="1100"/>
              <a:buFont typeface="Arial"/>
              <a:buNone/>
            </a:pPr>
            <a:r>
              <a:rPr lang="en-US" sz="900"/>
              <a:t>The spacecraft used for the Apollo program was of a modular design, to accommodate the mission of landing on the moon. The command/service module was a two part system,  the command module with similar shape and design to previous capsules, was this time large enough to carry three astronauts into space, and return them back home safely. The support module was was cylindrical and housed the extended life support systems, communications equipments, as well as an orbital instrument package, the support module also included a engine. </a:t>
            </a:r>
            <a:endParaRPr sz="900"/>
          </a:p>
          <a:p>
            <a:pPr marL="0" lvl="0" indent="0" rtl="0">
              <a:lnSpc>
                <a:spcPct val="115000"/>
              </a:lnSpc>
              <a:spcBef>
                <a:spcPts val="0"/>
              </a:spcBef>
              <a:spcAft>
                <a:spcPts val="0"/>
              </a:spcAft>
              <a:buClr>
                <a:schemeClr val="dk1"/>
              </a:buClr>
              <a:buSzPts val="1100"/>
              <a:buFont typeface="Arial"/>
              <a:buNone/>
            </a:pPr>
            <a:endParaRPr sz="900"/>
          </a:p>
          <a:p>
            <a:pPr marL="0" lvl="0" indent="0" rtl="0">
              <a:lnSpc>
                <a:spcPct val="115000"/>
              </a:lnSpc>
              <a:spcBef>
                <a:spcPts val="0"/>
              </a:spcBef>
              <a:spcAft>
                <a:spcPts val="0"/>
              </a:spcAft>
              <a:buClr>
                <a:schemeClr val="dk1"/>
              </a:buClr>
              <a:buSzPts val="1100"/>
              <a:buFont typeface="Arial"/>
              <a:buNone/>
            </a:pPr>
            <a:r>
              <a:rPr lang="en-US" sz="900"/>
              <a:t>The second half to the modular system was the Lunar module, designed specifically to land astronauts on the moon, and then launch them off once again. The system, never needing to fly within earth’s atmosphere was designed with little aerodynamic consideration in regards to shape as well as construction materials.</a:t>
            </a:r>
            <a:endParaRPr sz="900"/>
          </a:p>
          <a:p>
            <a:pPr marL="0" marR="0" lvl="0" indent="0" algn="l" rtl="0">
              <a:spcBef>
                <a:spcPts val="0"/>
              </a:spcBef>
              <a:spcAft>
                <a:spcPts val="0"/>
              </a:spcAft>
              <a:buClr>
                <a:schemeClr val="dk1"/>
              </a:buClr>
              <a:buSzPts val="275"/>
              <a:buFont typeface="Arial"/>
              <a:buNone/>
            </a:pPr>
            <a:endParaRPr sz="9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Shape 172"/>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algn="l" rtl="0"/>
            <a:r>
              <a:rPr lang="en-US" sz="2400" b="0" i="0" dirty="0">
                <a:solidFill>
                  <a:srgbClr val="000000"/>
                </a:solidFill>
                <a:effectLst/>
                <a:latin typeface="GothamBook"/>
              </a:rPr>
              <a:t>In thinking about the space race, the Russians were first in many areas-first man in space (first to orbit the Earth, first woman in space, first man to complete a spacewalk, etc.)  However, the United States claimed to have won the space race by being the first to put a man on the moon.</a:t>
            </a:r>
            <a:endParaRPr lang="en-US" sz="2400" b="0" i="0" dirty="0">
              <a:solidFill>
                <a:srgbClr val="231F20"/>
              </a:solidFill>
              <a:effectLst/>
              <a:latin typeface="GothamBook"/>
            </a:endParaRPr>
          </a:p>
          <a:p>
            <a:pPr algn="l" rtl="0"/>
            <a:r>
              <a:rPr lang="en-US" sz="2400" b="0" i="0" dirty="0">
                <a:solidFill>
                  <a:srgbClr val="000000"/>
                </a:solidFill>
                <a:effectLst/>
                <a:latin typeface="GothamBook"/>
              </a:rPr>
              <a:t>Ask students if they know what famous phrase Neil Armstrong said when he first stepped on the moon. A video replays the phrase.</a:t>
            </a:r>
          </a:p>
          <a:p>
            <a:pPr algn="l" rtl="0"/>
            <a:endParaRPr lang="en-US" sz="2400" b="0" i="0" dirty="0">
              <a:solidFill>
                <a:srgbClr val="231F20"/>
              </a:solidFill>
              <a:effectLst/>
              <a:latin typeface="GothamBook"/>
            </a:endParaRPr>
          </a:p>
          <a:p>
            <a:pPr algn="l" rtl="0">
              <a:buFont typeface="Arial" panose="020B0604020202020204" pitchFamily="34" charset="0"/>
              <a:buChar char="•"/>
            </a:pPr>
            <a:r>
              <a:rPr lang="en-US" sz="2400" b="0" i="0" dirty="0">
                <a:solidFill>
                  <a:srgbClr val="231F20"/>
                </a:solidFill>
                <a:effectLst/>
                <a:latin typeface="GothamBook"/>
              </a:rPr>
              <a:t>“Watch Neil Armstrong's first steps on the moon” (Length 00:26) </a:t>
            </a:r>
          </a:p>
          <a:p>
            <a:r>
              <a:rPr lang="en-US" sz="2400" b="0" i="0" dirty="0">
                <a:solidFill>
                  <a:srgbClr val="1155CC"/>
                </a:solidFill>
                <a:effectLst/>
                <a:latin typeface="GothamBook"/>
              </a:rPr>
              <a:t>          https://video.link/w/kGiKb</a:t>
            </a:r>
            <a:br>
              <a:rPr lang="en-US" sz="1400" dirty="0"/>
            </a:br>
            <a:endParaRPr sz="1000" dirty="0">
              <a:latin typeface="+mn-l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Shape 178"/>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US" sz="1000"/>
              <a:t>After Neil Armstrong walked on the moon and the Apollo 13 near-tragedy, Americans lost interest in going to the moon.  The United States settled for a more conservative space program, using leftover rockets. The tensions between the Soviet Union and the United States had reduced.</a:t>
            </a:r>
            <a:endParaRPr sz="1000"/>
          </a:p>
          <a:p>
            <a:pPr marL="0" lvl="0" indent="0" rtl="0">
              <a:lnSpc>
                <a:spcPct val="115000"/>
              </a:lnSpc>
              <a:spcBef>
                <a:spcPts val="0"/>
              </a:spcBef>
              <a:spcAft>
                <a:spcPts val="0"/>
              </a:spcAft>
              <a:buClr>
                <a:schemeClr val="dk1"/>
              </a:buClr>
              <a:buSzPts val="1100"/>
              <a:buFont typeface="Arial"/>
              <a:buNone/>
            </a:pPr>
            <a:endParaRPr sz="900" b="1">
              <a:highlight>
                <a:srgbClr val="FFFF00"/>
              </a:highlight>
            </a:endParaRPr>
          </a:p>
          <a:p>
            <a:pPr marL="0" marR="0" lvl="0" indent="0" algn="l" rtl="0">
              <a:spcBef>
                <a:spcPts val="0"/>
              </a:spcBef>
              <a:spcAft>
                <a:spcPts val="0"/>
              </a:spcAft>
              <a:buClr>
                <a:schemeClr val="dk1"/>
              </a:buClr>
              <a:buSzPts val="275"/>
              <a:buFont typeface="Arial"/>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 name="Shape 1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US" sz="1000"/>
              <a:t>Explain to students that </a:t>
            </a:r>
            <a:r>
              <a:rPr lang="en-US" sz="1000">
                <a:solidFill>
                  <a:srgbClr val="231F20"/>
                </a:solidFill>
              </a:rPr>
              <a:t>space exploration involves many people who have different yet important tasks. All of them are needed to support each mission.</a:t>
            </a:r>
            <a:endParaRPr sz="1000">
              <a:solidFill>
                <a:srgbClr val="231F20"/>
              </a:solidFill>
            </a:endParaRPr>
          </a:p>
          <a:p>
            <a:pPr marL="0" lvl="0" indent="0">
              <a:spcBef>
                <a:spcPts val="0"/>
              </a:spcBef>
              <a:spcAft>
                <a:spcPts val="0"/>
              </a:spcAft>
              <a:buNone/>
            </a:pPr>
            <a:endParaRPr sz="10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Shape 190"/>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Clr>
                <a:schemeClr val="dk1"/>
              </a:buClr>
              <a:buSzPts val="1100"/>
              <a:buFont typeface="Arial"/>
              <a:buNone/>
            </a:pPr>
            <a:r>
              <a:rPr lang="en-US" sz="1000"/>
              <a:t>Explain that at the beginning of the Space Race, NACA (the precursor to NASA) engineers didn’t have calculators or computers to do math problems. Their research was slowed because they spent so much time doing calculations. In 1935, </a:t>
            </a:r>
            <a:r>
              <a:rPr lang="en-US" sz="1000">
                <a:solidFill>
                  <a:srgbClr val="231F20"/>
                </a:solidFill>
              </a:rPr>
              <a:t>NACA hired five white women to serve as “computers” to complete calculations quickly.</a:t>
            </a:r>
            <a:r>
              <a:rPr lang="en-US" sz="1000"/>
              <a:t> In the 1940s, NACA bought its first computer and it took up a huge room. These computers were slow and unreliable. NACA found the women to be more accurate, efficient, and didn’t complain.  They paid them less – cheap labor for a better job done.</a:t>
            </a:r>
            <a:endParaRPr sz="1000"/>
          </a:p>
          <a:p>
            <a:pPr marL="0" marR="0" lvl="0" indent="0" rtl="0">
              <a:lnSpc>
                <a:spcPct val="115000"/>
              </a:lnSpc>
              <a:spcBef>
                <a:spcPts val="500"/>
              </a:spcBef>
              <a:spcAft>
                <a:spcPts val="0"/>
              </a:spcAft>
              <a:buClr>
                <a:schemeClr val="dk1"/>
              </a:buClr>
              <a:buSzPts val="1100"/>
              <a:buFont typeface="Arial"/>
              <a:buNone/>
            </a:pPr>
            <a:r>
              <a:rPr lang="en-US" sz="1000"/>
              <a:t>In 1943, NACA hired the first African American women “computers.” These women all had college degrees in mathematics and flourished although they faced racism and sexism. </a:t>
            </a:r>
            <a:endParaRPr sz="1000">
              <a:solidFill>
                <a:srgbClr val="231F20"/>
              </a:solidFill>
            </a:endParaRPr>
          </a:p>
          <a:p>
            <a:pPr marL="0" marR="0" lvl="0" indent="0" rtl="0">
              <a:lnSpc>
                <a:spcPct val="115000"/>
              </a:lnSpc>
              <a:spcBef>
                <a:spcPts val="500"/>
              </a:spcBef>
              <a:spcAft>
                <a:spcPts val="0"/>
              </a:spcAft>
              <a:buClr>
                <a:schemeClr val="dk1"/>
              </a:buClr>
              <a:buSzPts val="1100"/>
              <a:buFont typeface="Arial"/>
              <a:buNone/>
            </a:pPr>
            <a:r>
              <a:rPr lang="en-US" sz="1000">
                <a:solidFill>
                  <a:srgbClr val="231F20"/>
                </a:solidFill>
              </a:rPr>
              <a:t>Show the video about Katherine Johnson, who was highlighted in the full-length feature film Hidden Figures. </a:t>
            </a:r>
            <a:endParaRPr sz="1000">
              <a:solidFill>
                <a:srgbClr val="231F20"/>
              </a:solidFill>
            </a:endParaRPr>
          </a:p>
          <a:p>
            <a:pPr marL="0" marR="0" lvl="0" indent="0" algn="l" rtl="0">
              <a:spcBef>
                <a:spcPts val="500"/>
              </a:spcBef>
              <a:spcAft>
                <a:spcPts val="0"/>
              </a:spcAft>
              <a:buClr>
                <a:schemeClr val="dk1"/>
              </a:buClr>
              <a:buSzPts val="275"/>
              <a:buFont typeface="Arial"/>
              <a:buNone/>
            </a:pPr>
            <a:endParaRPr sz="10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Shape 196"/>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US" sz="1000"/>
              <a:t>Dr. William Lovelace, a researcher who was a contractor for NASA, helped develop the tests for the Mercury 7 astronauts and wondered how women would do if taking the same tests.  He asked Jerrie Cobb, an experienced pilot, to participate and she passed all three phases of testing.  This encouraged Dr. Lovelace to test more women, and eventually, 13 more women passed the same tests.  They never flew in space, although one of the women, Wally Funk, is planning to take a flight to space via Virgin Galactic.  These women were referred to as the First Lady Astronaut Trainees (FLATs). Another name for these women was the Mercury 13. </a:t>
            </a:r>
            <a:endParaRPr sz="1000"/>
          </a:p>
          <a:p>
            <a:pPr marL="0" lvl="0" indent="0" rtl="0">
              <a:lnSpc>
                <a:spcPct val="115000"/>
              </a:lnSpc>
              <a:spcBef>
                <a:spcPts val="500"/>
              </a:spcBef>
              <a:spcAft>
                <a:spcPts val="0"/>
              </a:spcAft>
              <a:buClr>
                <a:schemeClr val="dk1"/>
              </a:buClr>
              <a:buSzPts val="1100"/>
              <a:buFont typeface="Arial"/>
              <a:buNone/>
            </a:pPr>
            <a:r>
              <a:rPr lang="en-US" sz="1000"/>
              <a:t>Ask students what factors might have been involved in selecting the FLAT candidates. Although the women were pilots and had thousands of flight hours, (they were recruited through the 99’s, an all female pilot association started by Amelia Earhart), women were not allowed to fly in the military in the 1960’s so were not “qualified” to be astronauts according to NASA’s eligibility requirements at the time.</a:t>
            </a:r>
            <a:endParaRPr sz="1000"/>
          </a:p>
          <a:p>
            <a:pPr marL="0" marR="0" lvl="0" indent="0" algn="l" rtl="0">
              <a:spcBef>
                <a:spcPts val="500"/>
              </a:spcBef>
              <a:spcAft>
                <a:spcPts val="0"/>
              </a:spcAft>
              <a:buClr>
                <a:schemeClr val="dk1"/>
              </a:buClr>
              <a:buSzPts val="275"/>
              <a:buFont typeface="Arial"/>
              <a:buNone/>
            </a:pPr>
            <a:endParaRPr sz="10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 name="Shape 20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Clr>
                <a:schemeClr val="dk1"/>
              </a:buClr>
              <a:buSzPts val="1100"/>
              <a:buFont typeface="Arial"/>
              <a:buNone/>
            </a:pPr>
            <a:r>
              <a:rPr lang="en-US" sz="900">
                <a:solidFill>
                  <a:srgbClr val="231F20"/>
                </a:solidFill>
              </a:rPr>
              <a:t>During the second session of the lesson, divide students into groups of three for a jigsaw exercise. Provide students with </a:t>
            </a:r>
            <a:r>
              <a:rPr lang="en-US" sz="900" b="1">
                <a:solidFill>
                  <a:srgbClr val="231F20"/>
                </a:solidFill>
              </a:rPr>
              <a:t>To The Moon Student Activity</a:t>
            </a:r>
            <a:r>
              <a:rPr lang="en-US" sz="900">
                <a:solidFill>
                  <a:srgbClr val="231F20"/>
                </a:solidFill>
              </a:rPr>
              <a:t>. Next, assign each student within the jigsaw groups one of the three NASA programs:  Mercury, Gemini or Apollo. On an individual basis, have the students do research and complete the provided activity sheet for their assigned NASA prgoram. </a:t>
            </a:r>
            <a:endParaRPr sz="900">
              <a:solidFill>
                <a:srgbClr val="231F20"/>
              </a:solidFill>
            </a:endParaRPr>
          </a:p>
          <a:p>
            <a:pPr marL="0" marR="0" lvl="0" indent="0" rtl="0">
              <a:lnSpc>
                <a:spcPct val="115000"/>
              </a:lnSpc>
              <a:spcBef>
                <a:spcPts val="500"/>
              </a:spcBef>
              <a:spcAft>
                <a:spcPts val="0"/>
              </a:spcAft>
              <a:buClr>
                <a:schemeClr val="dk1"/>
              </a:buClr>
              <a:buSzPts val="1100"/>
              <a:buFont typeface="Arial"/>
              <a:buNone/>
            </a:pPr>
            <a:r>
              <a:rPr lang="en-US" sz="900">
                <a:solidFill>
                  <a:srgbClr val="231F20"/>
                </a:solidFill>
              </a:rPr>
              <a:t>Once the students finish their activity sheets, have all the students assigned to the same NASA program get together to compare notes, resolve differences in their answers, and practice the presentations they will give when they reassemble into the original jigsaw groups. </a:t>
            </a:r>
            <a:endParaRPr sz="900">
              <a:solidFill>
                <a:srgbClr val="231F20"/>
              </a:solidFill>
            </a:endParaRPr>
          </a:p>
          <a:p>
            <a:pPr marL="0" marR="0" lvl="0" indent="0" rtl="0">
              <a:lnSpc>
                <a:spcPct val="115000"/>
              </a:lnSpc>
              <a:spcBef>
                <a:spcPts val="500"/>
              </a:spcBef>
              <a:spcAft>
                <a:spcPts val="0"/>
              </a:spcAft>
              <a:buClr>
                <a:schemeClr val="dk1"/>
              </a:buClr>
              <a:buSzPts val="1100"/>
              <a:buFont typeface="Arial"/>
              <a:buNone/>
            </a:pPr>
            <a:r>
              <a:rPr lang="en-US" sz="900">
                <a:solidFill>
                  <a:srgbClr val="231F20"/>
                </a:solidFill>
              </a:rPr>
              <a:t>To complete the jigsaw exercise, students will gather in their original jigsaw groups and make </a:t>
            </a:r>
            <a:r>
              <a:rPr lang="en-US" sz="900"/>
              <a:t>a 3- to 5-minute presentation on their assigned program. Each student should take notes during their classmates’ presentations. Inform students they will use these notes to create a class timeline during the next session. </a:t>
            </a:r>
            <a:r>
              <a:rPr lang="en-US" sz="900">
                <a:solidFill>
                  <a:srgbClr val="231F20"/>
                </a:solidFill>
              </a:rPr>
              <a:t> </a:t>
            </a:r>
            <a:endParaRPr sz="900">
              <a:solidFill>
                <a:srgbClr val="231F20"/>
              </a:solidFill>
            </a:endParaRPr>
          </a:p>
          <a:p>
            <a:pPr marL="0" marR="0" lvl="0" indent="0" rtl="0">
              <a:lnSpc>
                <a:spcPct val="115000"/>
              </a:lnSpc>
              <a:spcBef>
                <a:spcPts val="500"/>
              </a:spcBef>
              <a:spcAft>
                <a:spcPts val="500"/>
              </a:spcAft>
              <a:buClr>
                <a:schemeClr val="dk1"/>
              </a:buClr>
              <a:buSzPts val="1100"/>
              <a:buFont typeface="Arial"/>
              <a:buNone/>
            </a:pPr>
            <a:endParaRPr sz="900">
              <a:solidFill>
                <a:srgbClr val="231F2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 name="Shape 102"/>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275"/>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7" name="Shape 20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rtl="0">
              <a:lnSpc>
                <a:spcPct val="115000"/>
              </a:lnSpc>
              <a:spcBef>
                <a:spcPts val="0"/>
              </a:spcBef>
              <a:spcAft>
                <a:spcPts val="0"/>
              </a:spcAft>
              <a:buClr>
                <a:schemeClr val="dk1"/>
              </a:buClr>
              <a:buSzPts val="1100"/>
              <a:buFont typeface="Arial"/>
              <a:buNone/>
            </a:pPr>
            <a:r>
              <a:rPr lang="en-US" sz="900"/>
              <a:t>During the first session of the third lesson, have students collaborate on a class timeline that will illustrate the three programs that led to the U.S. being the first on the moon.  The timeline can be drawn on newspaper roll, poster board or on a whiteboard.  </a:t>
            </a:r>
            <a:endParaRPr sz="900"/>
          </a:p>
          <a:p>
            <a:pPr marL="0" marR="0" lvl="0" indent="0" rtl="0">
              <a:lnSpc>
                <a:spcPct val="115000"/>
              </a:lnSpc>
              <a:spcBef>
                <a:spcPts val="500"/>
              </a:spcBef>
              <a:spcAft>
                <a:spcPts val="0"/>
              </a:spcAft>
              <a:buClr>
                <a:schemeClr val="dk1"/>
              </a:buClr>
              <a:buSzPts val="1100"/>
              <a:buFont typeface="Arial"/>
              <a:buNone/>
            </a:pPr>
            <a:r>
              <a:rPr lang="en-US" sz="900"/>
              <a:t>Divide students into three groups and assign each group one of the programs:  Mercury, Gemini or Apollo.</a:t>
            </a:r>
            <a:endParaRPr sz="900"/>
          </a:p>
          <a:p>
            <a:pPr marL="0" marR="0" lvl="0" indent="0" rtl="0">
              <a:lnSpc>
                <a:spcPct val="115000"/>
              </a:lnSpc>
              <a:spcBef>
                <a:spcPts val="500"/>
              </a:spcBef>
              <a:spcAft>
                <a:spcPts val="0"/>
              </a:spcAft>
              <a:buClr>
                <a:schemeClr val="dk1"/>
              </a:buClr>
              <a:buSzPts val="1100"/>
              <a:buFont typeface="Arial"/>
              <a:buNone/>
            </a:pPr>
            <a:r>
              <a:rPr lang="en-US" sz="900"/>
              <a:t>Each student will add a different program milestone to the timeline. Ensure that students add the milestones in a sequential order. </a:t>
            </a:r>
            <a:endParaRPr sz="900"/>
          </a:p>
          <a:p>
            <a:pPr marL="0" lvl="0" indent="0">
              <a:spcBef>
                <a:spcPts val="50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3" name="Shape 21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US" sz="900">
                <a:solidFill>
                  <a:srgbClr val="231F20"/>
                </a:solidFill>
              </a:rPr>
              <a:t>Individually, students will write a persuasive argument as to which of the three space programs were of greatest benefit to the United States in its goal to put a man on the moon. Their argument should include an introductory paragraph that “hooks” the reader, it should make a thesis statement that clearly establishes the writer’s position, the body should include points of evidence supporting their thesis based off the knowledge they have gained about NASA’s three space programs throughout the lesson, and an a concluding paragraph. </a:t>
            </a:r>
            <a:endParaRPr sz="900">
              <a:solidFill>
                <a:srgbClr val="231F20"/>
              </a:solidFill>
            </a:endParaRPr>
          </a:p>
          <a:p>
            <a:pPr marL="0" lvl="0" indent="0">
              <a:spcBef>
                <a:spcPts val="500"/>
              </a:spcBef>
              <a:spcAft>
                <a:spcPts val="0"/>
              </a:spcAft>
              <a:buNone/>
            </a:pPr>
            <a:endParaRPr sz="900">
              <a:solidFill>
                <a:srgbClr val="231F2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 name="Shape 218"/>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275"/>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 name="Shape 10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rtl="0">
              <a:lnSpc>
                <a:spcPct val="115000"/>
              </a:lnSpc>
              <a:spcBef>
                <a:spcPts val="0"/>
              </a:spcBef>
              <a:spcAft>
                <a:spcPts val="0"/>
              </a:spcAft>
              <a:buClr>
                <a:schemeClr val="dk1"/>
              </a:buClr>
              <a:buSzPts val="1100"/>
              <a:buFont typeface="Arial"/>
              <a:buNone/>
            </a:pPr>
            <a:r>
              <a:rPr lang="en-US" sz="900">
                <a:solidFill>
                  <a:srgbClr val="221E1F"/>
                </a:solidFill>
              </a:rPr>
              <a:t>Place students into small groups for the warm-up. In small groups, have them write a paragraph describing what they think were the biggest challenges for the United States in sending a man to the moon. </a:t>
            </a:r>
            <a:endParaRPr sz="900">
              <a:solidFill>
                <a:srgbClr val="221E1F"/>
              </a:solidFill>
            </a:endParaRPr>
          </a:p>
          <a:p>
            <a:pPr marL="0" marR="0" lvl="0" indent="0" rtl="0">
              <a:lnSpc>
                <a:spcPct val="115000"/>
              </a:lnSpc>
              <a:spcBef>
                <a:spcPts val="500"/>
              </a:spcBef>
              <a:spcAft>
                <a:spcPts val="0"/>
              </a:spcAft>
              <a:buClr>
                <a:schemeClr val="dk1"/>
              </a:buClr>
              <a:buSzPts val="1100"/>
              <a:buFont typeface="Arial"/>
              <a:buNone/>
            </a:pPr>
            <a:r>
              <a:rPr lang="en-US" sz="900">
                <a:solidFill>
                  <a:srgbClr val="231F20"/>
                </a:solidFill>
              </a:rPr>
              <a:t>Possible student answers:</a:t>
            </a:r>
            <a:br>
              <a:rPr lang="en-US" sz="900">
                <a:solidFill>
                  <a:srgbClr val="231F20"/>
                </a:solidFill>
              </a:rPr>
            </a:br>
            <a:r>
              <a:rPr lang="en-US" sz="900" i="1">
                <a:solidFill>
                  <a:srgbClr val="231F20"/>
                </a:solidFill>
              </a:rPr>
              <a:t>Not knowing the effects of space on the human body, creating a recoverable spacecraft, creating a rocket powerful enough rocket to get to space and return, determining how to travel between the orbits and dock spacecraft together. </a:t>
            </a:r>
            <a:endParaRPr sz="900" i="1">
              <a:solidFill>
                <a:srgbClr val="231F20"/>
              </a:solidFill>
            </a:endParaRPr>
          </a:p>
          <a:p>
            <a:pPr marL="0" lvl="0" indent="0">
              <a:spcBef>
                <a:spcPts val="500"/>
              </a:spcBef>
              <a:spcAft>
                <a:spcPts val="0"/>
              </a:spcAft>
              <a:buClr>
                <a:schemeClr val="dk1"/>
              </a:buClr>
              <a:buSzPts val="1100"/>
              <a:buFont typeface="Arial"/>
              <a:buNone/>
            </a:pPr>
            <a:endParaRPr sz="900">
              <a:solidFill>
                <a:srgbClr val="231F2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 name="Shape 119"/>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US" sz="1000">
                <a:solidFill>
                  <a:srgbClr val="231F20"/>
                </a:solidFill>
              </a:rPr>
              <a:t>During a Think-Pair-Share exercise, ask students to consider what they must do to earn their driver’s licenses and what skills they must possess to drive. Have them write down their answers. Ask students to also hypothesize (research if time allows) what qualifications astronauts must have to go to space. Students should share their answers with a partner, and then the teacher will lead a class discussion.</a:t>
            </a:r>
            <a:endParaRPr sz="1000">
              <a:solidFill>
                <a:srgbClr val="231F20"/>
              </a:solidFill>
            </a:endParaRPr>
          </a:p>
          <a:p>
            <a:pPr marL="0" marR="0" lvl="0" indent="0" algn="l" rtl="0">
              <a:spcBef>
                <a:spcPts val="500"/>
              </a:spcBef>
              <a:spcAft>
                <a:spcPts val="0"/>
              </a:spcAft>
              <a:buClr>
                <a:schemeClr val="dk1"/>
              </a:buClr>
              <a:buSzPts val="275"/>
              <a:buFont typeface="Arial"/>
              <a:buNone/>
            </a:pPr>
            <a:endParaRPr sz="1000">
              <a:solidFill>
                <a:srgbClr val="000000"/>
              </a:solidFill>
            </a:endParaRPr>
          </a:p>
          <a:p>
            <a:pPr marL="0" marR="0" lvl="0" indent="0" algn="l" rtl="0">
              <a:spcBef>
                <a:spcPts val="0"/>
              </a:spcBef>
              <a:spcAft>
                <a:spcPts val="0"/>
              </a:spcAft>
              <a:buClr>
                <a:schemeClr val="dk1"/>
              </a:buClr>
              <a:buSzPts val="275"/>
              <a:buFont typeface="Arial"/>
              <a:buNone/>
            </a:pPr>
            <a:r>
              <a:rPr lang="en-US" sz="1000" i="0" u="none" strike="noStrike" cap="none">
                <a:solidFill>
                  <a:srgbClr val="000000"/>
                </a:solidFill>
              </a:rPr>
              <a:t>Many of you may be preparing to learn how to drive.  Identify some of the steps you have to take to earn your driver’s license.  What skills do you need?</a:t>
            </a:r>
            <a:endParaRPr sz="1000">
              <a:solidFill>
                <a:srgbClr val="000000"/>
              </a:solidFill>
            </a:endParaRPr>
          </a:p>
          <a:p>
            <a:pPr marL="0" marR="0" lvl="0" indent="0" algn="l" rtl="0">
              <a:spcBef>
                <a:spcPts val="0"/>
              </a:spcBef>
              <a:spcAft>
                <a:spcPts val="0"/>
              </a:spcAft>
              <a:buClr>
                <a:schemeClr val="dk1"/>
              </a:buClr>
              <a:buSzPts val="275"/>
              <a:buFont typeface="Arial"/>
              <a:buNone/>
            </a:pPr>
            <a:r>
              <a:rPr lang="en-US" sz="1000" i="1" u="none" strike="noStrike" cap="none">
                <a:solidFill>
                  <a:srgbClr val="000000"/>
                </a:solidFill>
              </a:rPr>
              <a:t>Sample answers may include passing the driving test, written test, proof of citizenship or residency, certain number of hours of classroom instruction, a certain number of hours behind the wheel, some hours at night, vision test, parent permission. Skills will require ability to park, drive at a faster speed, understanding of rules, knowledge of the car’s controls, etc.</a:t>
            </a:r>
            <a:endParaRPr sz="1000">
              <a:solidFill>
                <a:srgbClr val="000000"/>
              </a:solidFill>
            </a:endParaRPr>
          </a:p>
          <a:p>
            <a:pPr marL="0" marR="0" lvl="0" indent="0" algn="l" rtl="0">
              <a:spcBef>
                <a:spcPts val="0"/>
              </a:spcBef>
              <a:spcAft>
                <a:spcPts val="0"/>
              </a:spcAft>
              <a:buClr>
                <a:schemeClr val="dk1"/>
              </a:buClr>
              <a:buSzPts val="275"/>
              <a:buFont typeface="Arial"/>
              <a:buNone/>
            </a:pPr>
            <a:endParaRPr sz="1000" i="0" u="none" strike="noStrike" cap="none">
              <a:solidFill>
                <a:srgbClr val="000000"/>
              </a:solidFill>
            </a:endParaRPr>
          </a:p>
          <a:p>
            <a:pPr marL="0" marR="0" lvl="0" indent="0" algn="l" rtl="0">
              <a:spcBef>
                <a:spcPts val="0"/>
              </a:spcBef>
              <a:spcAft>
                <a:spcPts val="0"/>
              </a:spcAft>
              <a:buClr>
                <a:schemeClr val="dk1"/>
              </a:buClr>
              <a:buSzPts val="275"/>
              <a:buFont typeface="Arial"/>
              <a:buNone/>
            </a:pPr>
            <a:r>
              <a:rPr lang="en-US" sz="1000" i="0" u="none" strike="noStrike" cap="none">
                <a:solidFill>
                  <a:srgbClr val="000000"/>
                </a:solidFill>
              </a:rPr>
              <a:t>When the first Americans became astronauts, they were preparing to fly something </a:t>
            </a:r>
            <a:r>
              <a:rPr lang="en-US" sz="1000">
                <a:solidFill>
                  <a:srgbClr val="000000"/>
                </a:solidFill>
              </a:rPr>
              <a:t>unknown to them,</a:t>
            </a:r>
            <a:r>
              <a:rPr lang="en-US" sz="1000" i="0" u="none" strike="noStrike" cap="none">
                <a:solidFill>
                  <a:srgbClr val="000000"/>
                </a:solidFill>
              </a:rPr>
              <a:t> unlike learning how to drive a car.  What skills do you think they would need?  So much was unknown that some training was a little unconventional </a:t>
            </a:r>
            <a:endParaRPr sz="1000">
              <a:solidFill>
                <a:srgbClr val="000000"/>
              </a:solidFill>
            </a:endParaRPr>
          </a:p>
          <a:p>
            <a:pPr marL="0" marR="0" lvl="0" indent="0" algn="l" rtl="0">
              <a:spcBef>
                <a:spcPts val="0"/>
              </a:spcBef>
              <a:spcAft>
                <a:spcPts val="0"/>
              </a:spcAft>
              <a:buClr>
                <a:schemeClr val="dk1"/>
              </a:buClr>
              <a:buSzPts val="275"/>
              <a:buFont typeface="Arial"/>
              <a:buNone/>
            </a:pPr>
            <a:r>
              <a:rPr lang="en-US" sz="1000" i="1" u="none" strike="noStrike" cap="none">
                <a:solidFill>
                  <a:srgbClr val="000000"/>
                </a:solidFill>
              </a:rPr>
              <a:t>These men were skilled military test pilots, very confident and competitive, as well as physically fit to handle the stresses put on the body when going into the unknown of space.  They spent a lot of time in a classroom, studying, and training.  Astronauts have to have good vision, able to handle an emergency situation, etc.</a:t>
            </a:r>
            <a:endParaRPr sz="1000">
              <a:solidFill>
                <a:srgbClr val="000000"/>
              </a:solidFill>
            </a:endParaRPr>
          </a:p>
          <a:p>
            <a:pPr marL="0" marR="0" lvl="0" indent="0" algn="l" rtl="0">
              <a:spcBef>
                <a:spcPts val="0"/>
              </a:spcBef>
              <a:spcAft>
                <a:spcPts val="0"/>
              </a:spcAft>
              <a:buClr>
                <a:schemeClr val="dk1"/>
              </a:buClr>
              <a:buSzPts val="275"/>
              <a:buFont typeface="Arial"/>
              <a:buNone/>
            </a:pPr>
            <a:endParaRPr sz="1000" i="1" u="none" strike="noStrike" cap="none">
              <a:solidFill>
                <a:srgbClr val="000000"/>
              </a:solidFill>
            </a:endParaRPr>
          </a:p>
          <a:p>
            <a:pPr marL="0" lvl="0" indent="0" rtl="0">
              <a:lnSpc>
                <a:spcPct val="115000"/>
              </a:lnSpc>
              <a:spcBef>
                <a:spcPts val="0"/>
              </a:spcBef>
              <a:spcAft>
                <a:spcPts val="0"/>
              </a:spcAft>
              <a:buClr>
                <a:schemeClr val="dk1"/>
              </a:buClr>
              <a:buSzPts val="1100"/>
              <a:buFont typeface="Arial"/>
              <a:buNone/>
            </a:pPr>
            <a:r>
              <a:rPr lang="en-US" sz="1000"/>
              <a:t>For further explanation on the topic, you may show an additional video: “Classic NASA Film- Mercury Training” </a:t>
            </a:r>
            <a:endParaRPr sz="1000"/>
          </a:p>
          <a:p>
            <a:pPr marL="0" lvl="0" indent="0" rtl="0">
              <a:lnSpc>
                <a:spcPct val="115000"/>
              </a:lnSpc>
              <a:spcBef>
                <a:spcPts val="0"/>
              </a:spcBef>
              <a:spcAft>
                <a:spcPts val="0"/>
              </a:spcAft>
              <a:buClr>
                <a:schemeClr val="dk1"/>
              </a:buClr>
              <a:buSzPts val="1100"/>
              <a:buFont typeface="Arial"/>
              <a:buNone/>
            </a:pPr>
            <a:r>
              <a:rPr lang="en-US" sz="1000" u="sng">
                <a:solidFill>
                  <a:srgbClr val="1155CC"/>
                </a:solidFill>
                <a:hlinkClick r:id="rId3"/>
              </a:rPr>
              <a:t>http://video.link/w/C8Ld</a:t>
            </a:r>
            <a:r>
              <a:rPr lang="en-US" sz="1000"/>
              <a:t> (Length 2:47).</a:t>
            </a:r>
            <a:endParaRPr sz="1000"/>
          </a:p>
          <a:p>
            <a:pPr marL="0" marR="0" lvl="0" indent="0" algn="l" rtl="0">
              <a:spcBef>
                <a:spcPts val="0"/>
              </a:spcBef>
              <a:spcAft>
                <a:spcPts val="0"/>
              </a:spcAft>
              <a:buClr>
                <a:schemeClr val="dk1"/>
              </a:buClr>
              <a:buSzPts val="275"/>
              <a:buFont typeface="Arial"/>
              <a:buNone/>
            </a:pPr>
            <a:endParaRPr sz="10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Shape 124"/>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300"/>
              <a:buFont typeface="Calibri"/>
              <a:buNone/>
            </a:pPr>
            <a:r>
              <a:rPr lang="en-US" sz="1000" i="0" u="none" strike="noStrike" cap="none">
                <a:solidFill>
                  <a:schemeClr val="dk1"/>
                </a:solidFill>
              </a:rPr>
              <a:t>President Eisenhower stated that he “</a:t>
            </a:r>
            <a:r>
              <a:rPr lang="en-US" sz="1000" i="0" u="none" strike="noStrike" cap="none">
                <a:solidFill>
                  <a:srgbClr val="323232"/>
                </a:solidFill>
              </a:rPr>
              <a:t>would rather have a good Redstone than be able to get to the Moon, for we didn't have any enemies on the Moon.”  President Eisenhower was implying that he would rather focus spending funds on protecting the United States here on Earth rather than focus efforts on going to the moon.</a:t>
            </a:r>
            <a:endParaRPr sz="1000"/>
          </a:p>
          <a:p>
            <a:pPr marL="0" marR="0" lvl="0" indent="0" algn="l" rtl="0">
              <a:lnSpc>
                <a:spcPct val="115000"/>
              </a:lnSpc>
              <a:spcBef>
                <a:spcPts val="0"/>
              </a:spcBef>
              <a:spcAft>
                <a:spcPts val="0"/>
              </a:spcAft>
              <a:buClr>
                <a:schemeClr val="dk1"/>
              </a:buClr>
              <a:buSzPts val="300"/>
              <a:buFont typeface="Arial"/>
              <a:buNone/>
            </a:pPr>
            <a:endParaRPr sz="1000" i="0" u="none" strike="noStrike" cap="none">
              <a:solidFill>
                <a:srgbClr val="323232"/>
              </a:solidFill>
            </a:endParaRPr>
          </a:p>
          <a:p>
            <a:pPr marL="0" marR="0" lvl="0" indent="0" algn="l" rtl="0">
              <a:lnSpc>
                <a:spcPct val="115000"/>
              </a:lnSpc>
              <a:spcBef>
                <a:spcPts val="0"/>
              </a:spcBef>
              <a:spcAft>
                <a:spcPts val="0"/>
              </a:spcAft>
              <a:buClr>
                <a:srgbClr val="323232"/>
              </a:buClr>
              <a:buSzPts val="300"/>
              <a:buFont typeface="Calibri"/>
              <a:buNone/>
            </a:pPr>
            <a:r>
              <a:rPr lang="en-US" sz="1000" i="0" u="none" strike="noStrike" cap="none">
                <a:solidFill>
                  <a:srgbClr val="323232"/>
                </a:solidFill>
              </a:rPr>
              <a:t>The Redstone rocket was America’s first large surface-to-surface missile and Eisenhower was worried about the impending threat of nuclear weapons by the Russians, as well as just ending the Korean War in 1953.</a:t>
            </a:r>
            <a:endParaRPr sz="1000" i="0" u="none" strike="noStrike" cap="none">
              <a:solidFill>
                <a:srgbClr val="323232"/>
              </a:solidFill>
            </a:endParaRPr>
          </a:p>
          <a:p>
            <a:pPr marL="0" marR="0" lvl="0" indent="0" algn="l" rtl="0">
              <a:lnSpc>
                <a:spcPct val="115000"/>
              </a:lnSpc>
              <a:spcBef>
                <a:spcPts val="0"/>
              </a:spcBef>
              <a:spcAft>
                <a:spcPts val="0"/>
              </a:spcAft>
              <a:buClr>
                <a:srgbClr val="323232"/>
              </a:buClr>
              <a:buSzPts val="300"/>
              <a:buFont typeface="Calibri"/>
              <a:buNone/>
            </a:pPr>
            <a:endParaRPr sz="1000">
              <a:solidFill>
                <a:srgbClr val="323232"/>
              </a:solidFill>
            </a:endParaRPr>
          </a:p>
          <a:p>
            <a:pPr marL="0" lvl="0" indent="0" rtl="0">
              <a:lnSpc>
                <a:spcPct val="115000"/>
              </a:lnSpc>
              <a:spcBef>
                <a:spcPts val="0"/>
              </a:spcBef>
              <a:spcAft>
                <a:spcPts val="0"/>
              </a:spcAft>
              <a:buClr>
                <a:schemeClr val="dk1"/>
              </a:buClr>
              <a:buSzPts val="1100"/>
              <a:buFont typeface="Arial"/>
              <a:buNone/>
            </a:pPr>
            <a:r>
              <a:rPr lang="en-US" sz="1000">
                <a:solidFill>
                  <a:srgbClr val="231F20"/>
                </a:solidFill>
              </a:rPr>
              <a:t>However, in 1961, John F. Kennedy made an announcement that the United States would send a man to the Moon before the end of the decade. This generated a lot of excitement and energy about space exploration. </a:t>
            </a:r>
            <a:endParaRPr sz="1000">
              <a:solidFill>
                <a:srgbClr val="231F20"/>
              </a:solidFill>
            </a:endParaRPr>
          </a:p>
          <a:p>
            <a:pPr marL="0" lvl="0" indent="0" rtl="0">
              <a:lnSpc>
                <a:spcPct val="115000"/>
              </a:lnSpc>
              <a:spcBef>
                <a:spcPts val="500"/>
              </a:spcBef>
              <a:spcAft>
                <a:spcPts val="0"/>
              </a:spcAft>
              <a:buClr>
                <a:schemeClr val="dk1"/>
              </a:buClr>
              <a:buSzPts val="1100"/>
              <a:buFont typeface="Arial"/>
              <a:buNone/>
            </a:pPr>
            <a:r>
              <a:rPr lang="en-US" sz="1000">
                <a:solidFill>
                  <a:srgbClr val="231F20"/>
                </a:solidFill>
              </a:rPr>
              <a:t>Show students a video of </a:t>
            </a:r>
            <a:r>
              <a:rPr lang="en-US" sz="1000">
                <a:solidFill>
                  <a:srgbClr val="111111"/>
                </a:solidFill>
                <a:highlight>
                  <a:srgbClr val="FFFFFF"/>
                </a:highlight>
              </a:rPr>
              <a:t>JFK's speech at Rice University on September 12th, 1962 setting the goal of the space race during the 1960's</a:t>
            </a:r>
            <a:endParaRPr sz="1000">
              <a:solidFill>
                <a:srgbClr val="231F20"/>
              </a:solidFill>
            </a:endParaRPr>
          </a:p>
          <a:p>
            <a:pPr marL="0" marR="0" lvl="0" indent="0" algn="l" rtl="0">
              <a:lnSpc>
                <a:spcPct val="115000"/>
              </a:lnSpc>
              <a:spcBef>
                <a:spcPts val="500"/>
              </a:spcBef>
              <a:spcAft>
                <a:spcPts val="0"/>
              </a:spcAft>
              <a:buClr>
                <a:srgbClr val="323232"/>
              </a:buClr>
              <a:buSzPts val="300"/>
              <a:buFont typeface="Calibri"/>
              <a:buNone/>
            </a:pPr>
            <a:endParaRPr sz="1000" i="0" u="none" strike="noStrike" cap="none">
              <a:solidFill>
                <a:srgbClr val="323232"/>
              </a:solidFill>
              <a:highlight>
                <a:srgbClr val="FFFFFF"/>
              </a:highlight>
            </a:endParaRPr>
          </a:p>
          <a:p>
            <a:pPr marL="0" marR="0" lvl="0" indent="0" algn="l" rtl="0">
              <a:lnSpc>
                <a:spcPct val="115000"/>
              </a:lnSpc>
              <a:spcBef>
                <a:spcPts val="0"/>
              </a:spcBef>
              <a:spcAft>
                <a:spcPts val="0"/>
              </a:spcAft>
              <a:buClr>
                <a:srgbClr val="323232"/>
              </a:buClr>
              <a:buSzPts val="300"/>
              <a:buFont typeface="Calibri"/>
              <a:buNone/>
            </a:pPr>
            <a:endParaRPr sz="10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US" sz="1000">
                <a:solidFill>
                  <a:srgbClr val="323232"/>
                </a:solidFill>
                <a:highlight>
                  <a:schemeClr val="lt1"/>
                </a:highlight>
              </a:rPr>
              <a:t>Explain to students that three major NASA programs culminated in U.S. winning the space race. </a:t>
            </a:r>
            <a:endParaRPr sz="1000">
              <a:solidFill>
                <a:srgbClr val="323232"/>
              </a:solidFill>
              <a:highlight>
                <a:schemeClr val="lt1"/>
              </a:highlight>
            </a:endParaRPr>
          </a:p>
          <a:p>
            <a:pPr marL="0" lvl="0" indent="0" rtl="0">
              <a:lnSpc>
                <a:spcPct val="115000"/>
              </a:lnSpc>
              <a:spcBef>
                <a:spcPts val="0"/>
              </a:spcBef>
              <a:spcAft>
                <a:spcPts val="0"/>
              </a:spcAft>
              <a:buClr>
                <a:schemeClr val="dk1"/>
              </a:buClr>
              <a:buSzPts val="1100"/>
              <a:buFont typeface="Arial"/>
              <a:buNone/>
            </a:pPr>
            <a:br>
              <a:rPr lang="en-US" sz="1000">
                <a:solidFill>
                  <a:srgbClr val="323232"/>
                </a:solidFill>
                <a:highlight>
                  <a:schemeClr val="lt1"/>
                </a:highlight>
              </a:rPr>
            </a:br>
            <a:r>
              <a:rPr lang="en-US" sz="1000">
                <a:solidFill>
                  <a:srgbClr val="323232"/>
                </a:solidFill>
                <a:highlight>
                  <a:schemeClr val="lt1"/>
                </a:highlight>
              </a:rPr>
              <a:t>Project Mercury was the first human spaceflight program and put the first U.S. astronaut into orbit.  Project Gemini allowed the U.S. to prepare for the techniques that would eventually allow astronauts to land and walk on the moon.  These included performing missions outside the spacecraft, space rendezvous and docking and extended duration missions in orbit.  Project Apollo landed the first humans on the moon.   </a:t>
            </a:r>
            <a:endParaRPr sz="1000">
              <a:solidFill>
                <a:srgbClr val="323232"/>
              </a:solidFill>
              <a:highlight>
                <a:schemeClr val="lt1"/>
              </a:highlight>
            </a:endParaRPr>
          </a:p>
          <a:p>
            <a:pPr marL="0" lvl="0" indent="0">
              <a:spcBef>
                <a:spcPts val="0"/>
              </a:spcBef>
              <a:spcAft>
                <a:spcPts val="0"/>
              </a:spcAft>
              <a:buNone/>
            </a:pPr>
            <a:endParaRPr sz="1000">
              <a:highlight>
                <a:srgbClr val="FFFFFF"/>
              </a:highligh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 name="Shape 141"/>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US" sz="1000"/>
              <a:t>The Mercury Project lasted almost five years, the first flight occurring on May 5, 1961 and the last flight occurring on May 15-16, 1963. </a:t>
            </a:r>
            <a:endParaRPr sz="1000"/>
          </a:p>
          <a:p>
            <a:pPr marL="0" lvl="0" indent="0" rtl="0">
              <a:lnSpc>
                <a:spcPct val="115000"/>
              </a:lnSpc>
              <a:spcBef>
                <a:spcPts val="0"/>
              </a:spcBef>
              <a:spcAft>
                <a:spcPts val="0"/>
              </a:spcAft>
              <a:buClr>
                <a:schemeClr val="dk1"/>
              </a:buClr>
              <a:buSzPts val="1100"/>
              <a:buFont typeface="Arial"/>
              <a:buNone/>
            </a:pPr>
            <a:endParaRPr sz="1000"/>
          </a:p>
          <a:p>
            <a:pPr marL="0" lvl="0" indent="0" rtl="0">
              <a:lnSpc>
                <a:spcPct val="115000"/>
              </a:lnSpc>
              <a:spcBef>
                <a:spcPts val="0"/>
              </a:spcBef>
              <a:spcAft>
                <a:spcPts val="0"/>
              </a:spcAft>
              <a:buClr>
                <a:schemeClr val="dk1"/>
              </a:buClr>
              <a:buSzPts val="1100"/>
              <a:buFont typeface="Arial"/>
              <a:buNone/>
            </a:pPr>
            <a:r>
              <a:rPr lang="en-US" sz="1000"/>
              <a:t>Astronauts made a total of six spaceflights during Project Mercury. Two of those flights reached space and came right back down (called suborbital flights.) The other four flights went into orbit and circled Earth. </a:t>
            </a:r>
            <a:endParaRPr sz="1000"/>
          </a:p>
          <a:p>
            <a:pPr marL="0" lvl="0" indent="0" rtl="0">
              <a:lnSpc>
                <a:spcPct val="115000"/>
              </a:lnSpc>
              <a:spcBef>
                <a:spcPts val="0"/>
              </a:spcBef>
              <a:spcAft>
                <a:spcPts val="0"/>
              </a:spcAft>
              <a:buClr>
                <a:schemeClr val="dk1"/>
              </a:buClr>
              <a:buSzPts val="1100"/>
              <a:buFont typeface="Arial"/>
              <a:buNone/>
            </a:pPr>
            <a:endParaRPr sz="1000"/>
          </a:p>
          <a:p>
            <a:pPr marL="0" lvl="0" indent="0" rtl="0">
              <a:lnSpc>
                <a:spcPct val="115000"/>
              </a:lnSpc>
              <a:spcBef>
                <a:spcPts val="0"/>
              </a:spcBef>
              <a:spcAft>
                <a:spcPts val="0"/>
              </a:spcAft>
              <a:buClr>
                <a:schemeClr val="dk1"/>
              </a:buClr>
              <a:buSzPts val="1100"/>
              <a:buFont typeface="Arial"/>
              <a:buNone/>
            </a:pPr>
            <a:r>
              <a:rPr lang="en-US" sz="1000"/>
              <a:t>Alan Shepard made the first Mercury flight. That flight made him the first American in space. The 15-minute flight went into space and came back down.The Project Mercury spacecraft was a capsule, with 100 cubic feet of habitable space, just enough for one astronaut crew. The controls and switches inside the small capsule rivel what one would find inside a modern-day, medium-sized aircraft possessing a combination of switches, fuses, and levers totaling 120 controls. The spacecraft was equipped with environmental control systems, parachute systems, communications equipment, as well as the heat shield that protected the spacecraft upon reentry. One thing that the spacecraft did not have onboard were computers for calculations, relying solely on ground control to transmit the needed calculations.  </a:t>
            </a:r>
            <a:endParaRPr sz="1000"/>
          </a:p>
          <a:p>
            <a:pPr marL="0" lvl="0" indent="0" rtl="0">
              <a:lnSpc>
                <a:spcPct val="115000"/>
              </a:lnSpc>
              <a:spcBef>
                <a:spcPts val="0"/>
              </a:spcBef>
              <a:spcAft>
                <a:spcPts val="0"/>
              </a:spcAft>
              <a:buClr>
                <a:schemeClr val="dk1"/>
              </a:buClr>
              <a:buSzPts val="1100"/>
              <a:buFont typeface="Arial"/>
              <a:buNone/>
            </a:pPr>
            <a:endParaRPr sz="1000"/>
          </a:p>
          <a:p>
            <a:pPr marL="0" lvl="0" indent="0" rtl="0">
              <a:lnSpc>
                <a:spcPct val="115000"/>
              </a:lnSpc>
              <a:spcBef>
                <a:spcPts val="0"/>
              </a:spcBef>
              <a:spcAft>
                <a:spcPts val="0"/>
              </a:spcAft>
              <a:buClr>
                <a:schemeClr val="dk1"/>
              </a:buClr>
              <a:buSzPts val="1100"/>
              <a:buFont typeface="Arial"/>
              <a:buNone/>
            </a:pPr>
            <a:r>
              <a:rPr lang="en-US" sz="1000"/>
              <a:t>Show a video of Alan Shepard’s launch into space on Mercury 7. </a:t>
            </a:r>
            <a:br>
              <a:rPr lang="en-US" sz="1000"/>
            </a:br>
            <a:endParaRPr sz="10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Shape 147"/>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US" sz="1000">
                <a:solidFill>
                  <a:srgbClr val="231F20"/>
                </a:solidFill>
              </a:rPr>
              <a:t>The first American astronauts</a:t>
            </a:r>
            <a:r>
              <a:rPr lang="en-US" sz="1000"/>
              <a:t> were military test pilots. They went through physical, psychological and mental examinations. On April 9, 1959, NASA announced the Mercury 7 program astronauts to the public at a press conference in Washington, DC.</a:t>
            </a:r>
            <a:endParaRPr sz="1000"/>
          </a:p>
          <a:p>
            <a:pPr marL="0" marR="0" lvl="0" indent="0" algn="l" rtl="0">
              <a:spcBef>
                <a:spcPts val="500"/>
              </a:spcBef>
              <a:spcAft>
                <a:spcPts val="0"/>
              </a:spcAft>
              <a:buClr>
                <a:schemeClr val="dk1"/>
              </a:buClr>
              <a:buSzPts val="275"/>
              <a:buFont typeface="Arial"/>
              <a:buNone/>
            </a:pPr>
            <a:endParaRPr sz="10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599" cy="2052599"/>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lvl="1" algn="ctr">
              <a:spcBef>
                <a:spcPts val="0"/>
              </a:spcBef>
              <a:spcAft>
                <a:spcPts val="0"/>
              </a:spcAft>
              <a:buClr>
                <a:schemeClr val="dk1"/>
              </a:buClr>
              <a:buSzPts val="5200"/>
              <a:buFont typeface="Arial"/>
              <a:buNone/>
              <a:defRPr sz="5200">
                <a:solidFill>
                  <a:schemeClr val="dk1"/>
                </a:solidFill>
              </a:defRPr>
            </a:lvl2pPr>
            <a:lvl3pPr lvl="2" algn="ctr">
              <a:spcBef>
                <a:spcPts val="0"/>
              </a:spcBef>
              <a:spcAft>
                <a:spcPts val="0"/>
              </a:spcAft>
              <a:buClr>
                <a:schemeClr val="dk1"/>
              </a:buClr>
              <a:buSzPts val="5200"/>
              <a:buFont typeface="Arial"/>
              <a:buNone/>
              <a:defRPr sz="5200">
                <a:solidFill>
                  <a:schemeClr val="dk1"/>
                </a:solidFill>
              </a:defRPr>
            </a:lvl3pPr>
            <a:lvl4pPr lvl="3" algn="ctr">
              <a:spcBef>
                <a:spcPts val="0"/>
              </a:spcBef>
              <a:spcAft>
                <a:spcPts val="0"/>
              </a:spcAft>
              <a:buClr>
                <a:schemeClr val="dk1"/>
              </a:buClr>
              <a:buSzPts val="5200"/>
              <a:buFont typeface="Arial"/>
              <a:buNone/>
              <a:defRPr sz="5200">
                <a:solidFill>
                  <a:schemeClr val="dk1"/>
                </a:solidFill>
              </a:defRPr>
            </a:lvl4pPr>
            <a:lvl5pPr lvl="4" algn="ctr">
              <a:spcBef>
                <a:spcPts val="0"/>
              </a:spcBef>
              <a:spcAft>
                <a:spcPts val="0"/>
              </a:spcAft>
              <a:buClr>
                <a:schemeClr val="dk1"/>
              </a:buClr>
              <a:buSzPts val="5200"/>
              <a:buFont typeface="Arial"/>
              <a:buNone/>
              <a:defRPr sz="5200">
                <a:solidFill>
                  <a:schemeClr val="dk1"/>
                </a:solidFill>
              </a:defRPr>
            </a:lvl5pPr>
            <a:lvl6pPr lvl="5" algn="ctr">
              <a:spcBef>
                <a:spcPts val="0"/>
              </a:spcBef>
              <a:spcAft>
                <a:spcPts val="0"/>
              </a:spcAft>
              <a:buClr>
                <a:schemeClr val="dk1"/>
              </a:buClr>
              <a:buSzPts val="5200"/>
              <a:buFont typeface="Arial"/>
              <a:buNone/>
              <a:defRPr sz="5200">
                <a:solidFill>
                  <a:schemeClr val="dk1"/>
                </a:solidFill>
              </a:defRPr>
            </a:lvl6pPr>
            <a:lvl7pPr lvl="6" algn="ctr">
              <a:spcBef>
                <a:spcPts val="0"/>
              </a:spcBef>
              <a:spcAft>
                <a:spcPts val="0"/>
              </a:spcAft>
              <a:buClr>
                <a:schemeClr val="dk1"/>
              </a:buClr>
              <a:buSzPts val="5200"/>
              <a:buFont typeface="Arial"/>
              <a:buNone/>
              <a:defRPr sz="5200">
                <a:solidFill>
                  <a:schemeClr val="dk1"/>
                </a:solidFill>
              </a:defRPr>
            </a:lvl7pPr>
            <a:lvl8pPr lvl="7" algn="ctr">
              <a:spcBef>
                <a:spcPts val="0"/>
              </a:spcBef>
              <a:spcAft>
                <a:spcPts val="0"/>
              </a:spcAft>
              <a:buClr>
                <a:schemeClr val="dk1"/>
              </a:buClr>
              <a:buSzPts val="5200"/>
              <a:buFont typeface="Arial"/>
              <a:buNone/>
              <a:defRPr sz="5200">
                <a:solidFill>
                  <a:schemeClr val="dk1"/>
                </a:solidFill>
              </a:defRPr>
            </a:lvl8pPr>
            <a:lvl9pPr lvl="8" algn="ctr">
              <a:spcBef>
                <a:spcPts val="0"/>
              </a:spcBef>
              <a:spcAft>
                <a:spcPts val="0"/>
              </a:spcAft>
              <a:buClr>
                <a:schemeClr val="dk1"/>
              </a:buClr>
              <a:buSzPts val="5200"/>
              <a:buFont typeface="Arial"/>
              <a:buNone/>
              <a:defRPr sz="5200">
                <a:solidFill>
                  <a:schemeClr val="dk1"/>
                </a:solidFill>
              </a:defRPr>
            </a:lvl9pPr>
          </a:lstStyle>
          <a:p>
            <a:endParaRPr/>
          </a:p>
        </p:txBody>
      </p:sp>
      <p:sp>
        <p:nvSpPr>
          <p:cNvPr id="11" name="Shape 11"/>
          <p:cNvSpPr txBox="1">
            <a:spLocks noGrp="1"/>
          </p:cNvSpPr>
          <p:nvPr>
            <p:ph type="subTitle" idx="1"/>
          </p:nvPr>
        </p:nvSpPr>
        <p:spPr>
          <a:xfrm>
            <a:off x="311700" y="2834125"/>
            <a:ext cx="8520599" cy="7926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endParaRPr/>
          </a:p>
        </p:txBody>
      </p:sp>
      <p:sp>
        <p:nvSpPr>
          <p:cNvPr id="12" name="Shape 12"/>
          <p:cNvSpPr txBox="1">
            <a:spLocks noGrp="1"/>
          </p:cNvSpPr>
          <p:nvPr>
            <p:ph type="sldNum" idx="12"/>
          </p:nvPr>
        </p:nvSpPr>
        <p:spPr>
          <a:xfrm>
            <a:off x="8472457" y="4663216"/>
            <a:ext cx="548699"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599" cy="19635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1pPr>
            <a:lvl2pPr lvl="1" algn="ctr">
              <a:spcBef>
                <a:spcPts val="0"/>
              </a:spcBef>
              <a:spcAft>
                <a:spcPts val="0"/>
              </a:spcAft>
              <a:buClr>
                <a:schemeClr val="dk1"/>
              </a:buClr>
              <a:buSzPts val="12000"/>
              <a:buFont typeface="Arial"/>
              <a:buNone/>
              <a:defRPr sz="12000">
                <a:solidFill>
                  <a:schemeClr val="dk1"/>
                </a:solidFill>
              </a:defRPr>
            </a:lvl2pPr>
            <a:lvl3pPr lvl="2" algn="ctr">
              <a:spcBef>
                <a:spcPts val="0"/>
              </a:spcBef>
              <a:spcAft>
                <a:spcPts val="0"/>
              </a:spcAft>
              <a:buClr>
                <a:schemeClr val="dk1"/>
              </a:buClr>
              <a:buSzPts val="12000"/>
              <a:buFont typeface="Arial"/>
              <a:buNone/>
              <a:defRPr sz="12000">
                <a:solidFill>
                  <a:schemeClr val="dk1"/>
                </a:solidFill>
              </a:defRPr>
            </a:lvl3pPr>
            <a:lvl4pPr lvl="3" algn="ctr">
              <a:spcBef>
                <a:spcPts val="0"/>
              </a:spcBef>
              <a:spcAft>
                <a:spcPts val="0"/>
              </a:spcAft>
              <a:buClr>
                <a:schemeClr val="dk1"/>
              </a:buClr>
              <a:buSzPts val="12000"/>
              <a:buFont typeface="Arial"/>
              <a:buNone/>
              <a:defRPr sz="12000">
                <a:solidFill>
                  <a:schemeClr val="dk1"/>
                </a:solidFill>
              </a:defRPr>
            </a:lvl4pPr>
            <a:lvl5pPr lvl="4" algn="ctr">
              <a:spcBef>
                <a:spcPts val="0"/>
              </a:spcBef>
              <a:spcAft>
                <a:spcPts val="0"/>
              </a:spcAft>
              <a:buClr>
                <a:schemeClr val="dk1"/>
              </a:buClr>
              <a:buSzPts val="12000"/>
              <a:buFont typeface="Arial"/>
              <a:buNone/>
              <a:defRPr sz="12000">
                <a:solidFill>
                  <a:schemeClr val="dk1"/>
                </a:solidFill>
              </a:defRPr>
            </a:lvl5pPr>
            <a:lvl6pPr lvl="5" algn="ctr">
              <a:spcBef>
                <a:spcPts val="0"/>
              </a:spcBef>
              <a:spcAft>
                <a:spcPts val="0"/>
              </a:spcAft>
              <a:buClr>
                <a:schemeClr val="dk1"/>
              </a:buClr>
              <a:buSzPts val="12000"/>
              <a:buFont typeface="Arial"/>
              <a:buNone/>
              <a:defRPr sz="12000">
                <a:solidFill>
                  <a:schemeClr val="dk1"/>
                </a:solidFill>
              </a:defRPr>
            </a:lvl6pPr>
            <a:lvl7pPr lvl="6" algn="ctr">
              <a:spcBef>
                <a:spcPts val="0"/>
              </a:spcBef>
              <a:spcAft>
                <a:spcPts val="0"/>
              </a:spcAft>
              <a:buClr>
                <a:schemeClr val="dk1"/>
              </a:buClr>
              <a:buSzPts val="12000"/>
              <a:buFont typeface="Arial"/>
              <a:buNone/>
              <a:defRPr sz="12000">
                <a:solidFill>
                  <a:schemeClr val="dk1"/>
                </a:solidFill>
              </a:defRPr>
            </a:lvl7pPr>
            <a:lvl8pPr lvl="7" algn="ctr">
              <a:spcBef>
                <a:spcPts val="0"/>
              </a:spcBef>
              <a:spcAft>
                <a:spcPts val="0"/>
              </a:spcAft>
              <a:buClr>
                <a:schemeClr val="dk1"/>
              </a:buClr>
              <a:buSzPts val="12000"/>
              <a:buFont typeface="Arial"/>
              <a:buNone/>
              <a:defRPr sz="12000">
                <a:solidFill>
                  <a:schemeClr val="dk1"/>
                </a:solidFill>
              </a:defRPr>
            </a:lvl8pPr>
            <a:lvl9pPr lvl="8" algn="ctr">
              <a:spcBef>
                <a:spcPts val="0"/>
              </a:spcBef>
              <a:spcAft>
                <a:spcPts val="0"/>
              </a:spcAft>
              <a:buClr>
                <a:schemeClr val="dk1"/>
              </a:buClr>
              <a:buSzPts val="12000"/>
              <a:buFont typeface="Arial"/>
              <a:buNone/>
              <a:defRPr sz="12000">
                <a:solidFill>
                  <a:schemeClr val="dk1"/>
                </a:solidFill>
              </a:defRPr>
            </a:lvl9pPr>
          </a:lstStyle>
          <a:p>
            <a:endParaRPr/>
          </a:p>
        </p:txBody>
      </p:sp>
      <p:sp>
        <p:nvSpPr>
          <p:cNvPr id="46" name="Shape 46"/>
          <p:cNvSpPr txBox="1">
            <a:spLocks noGrp="1"/>
          </p:cNvSpPr>
          <p:nvPr>
            <p:ph type="body" idx="1"/>
          </p:nvPr>
        </p:nvSpPr>
        <p:spPr>
          <a:xfrm>
            <a:off x="311700" y="3152225"/>
            <a:ext cx="8520599" cy="1300800"/>
          </a:xfrm>
          <a:prstGeom prst="rect">
            <a:avLst/>
          </a:prstGeom>
          <a:noFill/>
          <a:ln>
            <a:noFill/>
          </a:ln>
        </p:spPr>
        <p:txBody>
          <a:bodyPr spcFirstLastPara="1" wrap="square" lIns="91425" tIns="91425" rIns="91425" bIns="91425" anchor="t" anchorCtr="0"/>
          <a:lstStyle>
            <a:lvl1pPr marL="457200" marR="0" lvl="0" indent="-228600" algn="ctr" rtl="0">
              <a:lnSpc>
                <a:spcPct val="115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ctr"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47" name="Shape 47"/>
          <p:cNvSpPr txBox="1">
            <a:spLocks noGrp="1"/>
          </p:cNvSpPr>
          <p:nvPr>
            <p:ph type="sldNum" idx="12"/>
          </p:nvPr>
        </p:nvSpPr>
        <p:spPr>
          <a:xfrm>
            <a:off x="8472457" y="4663216"/>
            <a:ext cx="548699"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699"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Shape 5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endParaRPr/>
          </a:p>
        </p:txBody>
      </p:sp>
      <p:sp>
        <p:nvSpPr>
          <p:cNvPr id="57" name="Shape 57"/>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60" name="Shape 6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61" name="Shape 61"/>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64" name="Shape 6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9pPr>
          </a:lstStyle>
          <a:p>
            <a:endParaRPr/>
          </a:p>
        </p:txBody>
      </p:sp>
      <p:sp>
        <p:nvSpPr>
          <p:cNvPr id="65" name="Shape 6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9pPr>
          </a:lstStyle>
          <a:p>
            <a:endParaRPr/>
          </a:p>
        </p:txBody>
      </p:sp>
      <p:sp>
        <p:nvSpPr>
          <p:cNvPr id="66" name="Shape 66"/>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endParaRPr/>
          </a:p>
        </p:txBody>
      </p:sp>
      <p:sp>
        <p:nvSpPr>
          <p:cNvPr id="69" name="Shape 69"/>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75" name="Shape 75"/>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9pPr>
          </a:lstStyle>
          <a:p>
            <a:endParaRPr/>
          </a:p>
        </p:txBody>
      </p:sp>
      <p:sp>
        <p:nvSpPr>
          <p:cNvPr id="76" name="Shape 76"/>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endParaRPr/>
          </a:p>
        </p:txBody>
      </p:sp>
      <p:sp>
        <p:nvSpPr>
          <p:cNvPr id="79" name="Shape 79"/>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0"/>
        <p:cNvGrpSpPr/>
        <p:nvPr/>
      </p:nvGrpSpPr>
      <p:grpSpPr>
        <a:xfrm>
          <a:off x="0" y="0"/>
          <a:ext cx="0" cy="0"/>
          <a:chOff x="0" y="0"/>
          <a:chExt cx="0" cy="0"/>
        </a:xfrm>
      </p:grpSpPr>
      <p:sp>
        <p:nvSpPr>
          <p:cNvPr id="81" name="Shape 8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Shape 8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9pPr>
          </a:lstStyle>
          <a:p>
            <a:endParaRPr/>
          </a:p>
        </p:txBody>
      </p:sp>
      <p:sp>
        <p:nvSpPr>
          <p:cNvPr id="83" name="Shape 83"/>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9pPr>
          </a:lstStyle>
          <a:p>
            <a:endParaRPr/>
          </a:p>
        </p:txBody>
      </p:sp>
      <p:sp>
        <p:nvSpPr>
          <p:cNvPr id="84" name="Shape 8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lstStyle>
            <a:lvl1pPr marL="457200" marR="0" lvl="0" indent="-228600" algn="l" rtl="0">
              <a:lnSpc>
                <a:spcPct val="115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85" name="Shape 85"/>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445025"/>
            <a:ext cx="8520599" cy="57269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800"/>
              <a:buFont typeface="Arial"/>
              <a:buNone/>
              <a:defRPr sz="2800">
                <a:solidFill>
                  <a:schemeClr val="dk1"/>
                </a:solidFill>
              </a:defRPr>
            </a:lvl2pPr>
            <a:lvl3pPr lvl="2">
              <a:spcBef>
                <a:spcPts val="0"/>
              </a:spcBef>
              <a:spcAft>
                <a:spcPts val="0"/>
              </a:spcAft>
              <a:buClr>
                <a:schemeClr val="dk1"/>
              </a:buClr>
              <a:buSzPts val="2800"/>
              <a:buFont typeface="Arial"/>
              <a:buNone/>
              <a:defRPr sz="2800">
                <a:solidFill>
                  <a:schemeClr val="dk1"/>
                </a:solidFill>
              </a:defRPr>
            </a:lvl3pPr>
            <a:lvl4pPr lvl="3">
              <a:spcBef>
                <a:spcPts val="0"/>
              </a:spcBef>
              <a:spcAft>
                <a:spcPts val="0"/>
              </a:spcAft>
              <a:buClr>
                <a:schemeClr val="dk1"/>
              </a:buClr>
              <a:buSzPts val="2800"/>
              <a:buFont typeface="Arial"/>
              <a:buNone/>
              <a:defRPr sz="2800">
                <a:solidFill>
                  <a:schemeClr val="dk1"/>
                </a:solidFill>
              </a:defRPr>
            </a:lvl4pPr>
            <a:lvl5pPr lvl="4">
              <a:spcBef>
                <a:spcPts val="0"/>
              </a:spcBef>
              <a:spcAft>
                <a:spcPts val="0"/>
              </a:spcAft>
              <a:buClr>
                <a:schemeClr val="dk1"/>
              </a:buClr>
              <a:buSzPts val="2800"/>
              <a:buFont typeface="Arial"/>
              <a:buNone/>
              <a:defRPr sz="2800">
                <a:solidFill>
                  <a:schemeClr val="dk1"/>
                </a:solidFill>
              </a:defRPr>
            </a:lvl5pPr>
            <a:lvl6pPr lvl="5">
              <a:spcBef>
                <a:spcPts val="0"/>
              </a:spcBef>
              <a:spcAft>
                <a:spcPts val="0"/>
              </a:spcAft>
              <a:buClr>
                <a:schemeClr val="dk1"/>
              </a:buClr>
              <a:buSzPts val="2800"/>
              <a:buFont typeface="Arial"/>
              <a:buNone/>
              <a:defRPr sz="2800">
                <a:solidFill>
                  <a:schemeClr val="dk1"/>
                </a:solidFill>
              </a:defRPr>
            </a:lvl6pPr>
            <a:lvl7pPr lvl="6">
              <a:spcBef>
                <a:spcPts val="0"/>
              </a:spcBef>
              <a:spcAft>
                <a:spcPts val="0"/>
              </a:spcAft>
              <a:buClr>
                <a:schemeClr val="dk1"/>
              </a:buClr>
              <a:buSzPts val="2800"/>
              <a:buFont typeface="Arial"/>
              <a:buNone/>
              <a:defRPr sz="2800">
                <a:solidFill>
                  <a:schemeClr val="dk1"/>
                </a:solidFill>
              </a:defRPr>
            </a:lvl7pPr>
            <a:lvl8pPr lvl="7">
              <a:spcBef>
                <a:spcPts val="0"/>
              </a:spcBef>
              <a:spcAft>
                <a:spcPts val="0"/>
              </a:spcAft>
              <a:buClr>
                <a:schemeClr val="dk1"/>
              </a:buClr>
              <a:buSzPts val="2800"/>
              <a:buFont typeface="Arial"/>
              <a:buNone/>
              <a:defRPr sz="2800">
                <a:solidFill>
                  <a:schemeClr val="dk1"/>
                </a:solidFill>
              </a:defRPr>
            </a:lvl8pPr>
            <a:lvl9pPr lvl="8">
              <a:spcBef>
                <a:spcPts val="0"/>
              </a:spcBef>
              <a:spcAft>
                <a:spcPts val="0"/>
              </a:spcAft>
              <a:buClr>
                <a:schemeClr val="dk1"/>
              </a:buClr>
              <a:buSzPts val="2800"/>
              <a:buFont typeface="Arial"/>
              <a:buNone/>
              <a:defRPr sz="2800">
                <a:solidFill>
                  <a:schemeClr val="dk1"/>
                </a:solidFill>
              </a:defRPr>
            </a:lvl9pPr>
          </a:lstStyle>
          <a:p>
            <a:endParaRPr/>
          </a:p>
        </p:txBody>
      </p:sp>
      <p:sp>
        <p:nvSpPr>
          <p:cNvPr id="15" name="Shape 15"/>
          <p:cNvSpPr txBox="1">
            <a:spLocks noGrp="1"/>
          </p:cNvSpPr>
          <p:nvPr>
            <p:ph type="body" idx="1"/>
          </p:nvPr>
        </p:nvSpPr>
        <p:spPr>
          <a:xfrm>
            <a:off x="311700" y="1152475"/>
            <a:ext cx="8520599" cy="3416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8472457" y="4663216"/>
            <a:ext cx="548699"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15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88" name="Shape 88"/>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endParaRPr/>
          </a:p>
        </p:txBody>
      </p:sp>
      <p:sp>
        <p:nvSpPr>
          <p:cNvPr id="91" name="Shape 9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lstStyle>
            <a:lvl1pPr marL="457200" marR="0" lvl="0" indent="-228600" algn="ctr" rtl="0">
              <a:lnSpc>
                <a:spcPct val="115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ctr"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92" name="Shape 92"/>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Shape 94"/>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311700" y="2150850"/>
            <a:ext cx="8520599" cy="8418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lvl="1" algn="ctr">
              <a:spcBef>
                <a:spcPts val="0"/>
              </a:spcBef>
              <a:spcAft>
                <a:spcPts val="0"/>
              </a:spcAft>
              <a:buClr>
                <a:schemeClr val="dk1"/>
              </a:buClr>
              <a:buSzPts val="3600"/>
              <a:buFont typeface="Arial"/>
              <a:buNone/>
              <a:defRPr sz="3600">
                <a:solidFill>
                  <a:schemeClr val="dk1"/>
                </a:solidFill>
              </a:defRPr>
            </a:lvl2pPr>
            <a:lvl3pPr lvl="2" algn="ctr">
              <a:spcBef>
                <a:spcPts val="0"/>
              </a:spcBef>
              <a:spcAft>
                <a:spcPts val="0"/>
              </a:spcAft>
              <a:buClr>
                <a:schemeClr val="dk1"/>
              </a:buClr>
              <a:buSzPts val="3600"/>
              <a:buFont typeface="Arial"/>
              <a:buNone/>
              <a:defRPr sz="3600">
                <a:solidFill>
                  <a:schemeClr val="dk1"/>
                </a:solidFill>
              </a:defRPr>
            </a:lvl3pPr>
            <a:lvl4pPr lvl="3" algn="ctr">
              <a:spcBef>
                <a:spcPts val="0"/>
              </a:spcBef>
              <a:spcAft>
                <a:spcPts val="0"/>
              </a:spcAft>
              <a:buClr>
                <a:schemeClr val="dk1"/>
              </a:buClr>
              <a:buSzPts val="3600"/>
              <a:buFont typeface="Arial"/>
              <a:buNone/>
              <a:defRPr sz="3600">
                <a:solidFill>
                  <a:schemeClr val="dk1"/>
                </a:solidFill>
              </a:defRPr>
            </a:lvl4pPr>
            <a:lvl5pPr lvl="4" algn="ctr">
              <a:spcBef>
                <a:spcPts val="0"/>
              </a:spcBef>
              <a:spcAft>
                <a:spcPts val="0"/>
              </a:spcAft>
              <a:buClr>
                <a:schemeClr val="dk1"/>
              </a:buClr>
              <a:buSzPts val="3600"/>
              <a:buFont typeface="Arial"/>
              <a:buNone/>
              <a:defRPr sz="3600">
                <a:solidFill>
                  <a:schemeClr val="dk1"/>
                </a:solidFill>
              </a:defRPr>
            </a:lvl5pPr>
            <a:lvl6pPr lvl="5" algn="ctr">
              <a:spcBef>
                <a:spcPts val="0"/>
              </a:spcBef>
              <a:spcAft>
                <a:spcPts val="0"/>
              </a:spcAft>
              <a:buClr>
                <a:schemeClr val="dk1"/>
              </a:buClr>
              <a:buSzPts val="3600"/>
              <a:buFont typeface="Arial"/>
              <a:buNone/>
              <a:defRPr sz="3600">
                <a:solidFill>
                  <a:schemeClr val="dk1"/>
                </a:solidFill>
              </a:defRPr>
            </a:lvl6pPr>
            <a:lvl7pPr lvl="6" algn="ctr">
              <a:spcBef>
                <a:spcPts val="0"/>
              </a:spcBef>
              <a:spcAft>
                <a:spcPts val="0"/>
              </a:spcAft>
              <a:buClr>
                <a:schemeClr val="dk1"/>
              </a:buClr>
              <a:buSzPts val="3600"/>
              <a:buFont typeface="Arial"/>
              <a:buNone/>
              <a:defRPr sz="3600">
                <a:solidFill>
                  <a:schemeClr val="dk1"/>
                </a:solidFill>
              </a:defRPr>
            </a:lvl7pPr>
            <a:lvl8pPr lvl="7" algn="ctr">
              <a:spcBef>
                <a:spcPts val="0"/>
              </a:spcBef>
              <a:spcAft>
                <a:spcPts val="0"/>
              </a:spcAft>
              <a:buClr>
                <a:schemeClr val="dk1"/>
              </a:buClr>
              <a:buSzPts val="3600"/>
              <a:buFont typeface="Arial"/>
              <a:buNone/>
              <a:defRPr sz="3600">
                <a:solidFill>
                  <a:schemeClr val="dk1"/>
                </a:solidFill>
              </a:defRPr>
            </a:lvl8pPr>
            <a:lvl9pPr lvl="8" algn="ctr">
              <a:spcBef>
                <a:spcPts val="0"/>
              </a:spcBef>
              <a:spcAft>
                <a:spcPts val="0"/>
              </a:spcAft>
              <a:buClr>
                <a:schemeClr val="dk1"/>
              </a:buClr>
              <a:buSzPts val="3600"/>
              <a:buFont typeface="Arial"/>
              <a:buNone/>
              <a:defRPr sz="3600">
                <a:solidFill>
                  <a:schemeClr val="dk1"/>
                </a:solidFill>
              </a:defRPr>
            </a:lvl9pPr>
          </a:lstStyle>
          <a:p>
            <a:endParaRPr/>
          </a:p>
        </p:txBody>
      </p:sp>
      <p:sp>
        <p:nvSpPr>
          <p:cNvPr id="19" name="Shape 19"/>
          <p:cNvSpPr txBox="1">
            <a:spLocks noGrp="1"/>
          </p:cNvSpPr>
          <p:nvPr>
            <p:ph type="sldNum" idx="12"/>
          </p:nvPr>
        </p:nvSpPr>
        <p:spPr>
          <a:xfrm>
            <a:off x="8472457" y="4663216"/>
            <a:ext cx="548699"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599" cy="57269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800"/>
              <a:buFont typeface="Arial"/>
              <a:buNone/>
              <a:defRPr sz="2800">
                <a:solidFill>
                  <a:schemeClr val="dk1"/>
                </a:solidFill>
              </a:defRPr>
            </a:lvl2pPr>
            <a:lvl3pPr lvl="2">
              <a:spcBef>
                <a:spcPts val="0"/>
              </a:spcBef>
              <a:spcAft>
                <a:spcPts val="0"/>
              </a:spcAft>
              <a:buClr>
                <a:schemeClr val="dk1"/>
              </a:buClr>
              <a:buSzPts val="2800"/>
              <a:buFont typeface="Arial"/>
              <a:buNone/>
              <a:defRPr sz="2800">
                <a:solidFill>
                  <a:schemeClr val="dk1"/>
                </a:solidFill>
              </a:defRPr>
            </a:lvl3pPr>
            <a:lvl4pPr lvl="3">
              <a:spcBef>
                <a:spcPts val="0"/>
              </a:spcBef>
              <a:spcAft>
                <a:spcPts val="0"/>
              </a:spcAft>
              <a:buClr>
                <a:schemeClr val="dk1"/>
              </a:buClr>
              <a:buSzPts val="2800"/>
              <a:buFont typeface="Arial"/>
              <a:buNone/>
              <a:defRPr sz="2800">
                <a:solidFill>
                  <a:schemeClr val="dk1"/>
                </a:solidFill>
              </a:defRPr>
            </a:lvl4pPr>
            <a:lvl5pPr lvl="4">
              <a:spcBef>
                <a:spcPts val="0"/>
              </a:spcBef>
              <a:spcAft>
                <a:spcPts val="0"/>
              </a:spcAft>
              <a:buClr>
                <a:schemeClr val="dk1"/>
              </a:buClr>
              <a:buSzPts val="2800"/>
              <a:buFont typeface="Arial"/>
              <a:buNone/>
              <a:defRPr sz="2800">
                <a:solidFill>
                  <a:schemeClr val="dk1"/>
                </a:solidFill>
              </a:defRPr>
            </a:lvl5pPr>
            <a:lvl6pPr lvl="5">
              <a:spcBef>
                <a:spcPts val="0"/>
              </a:spcBef>
              <a:spcAft>
                <a:spcPts val="0"/>
              </a:spcAft>
              <a:buClr>
                <a:schemeClr val="dk1"/>
              </a:buClr>
              <a:buSzPts val="2800"/>
              <a:buFont typeface="Arial"/>
              <a:buNone/>
              <a:defRPr sz="2800">
                <a:solidFill>
                  <a:schemeClr val="dk1"/>
                </a:solidFill>
              </a:defRPr>
            </a:lvl6pPr>
            <a:lvl7pPr lvl="6">
              <a:spcBef>
                <a:spcPts val="0"/>
              </a:spcBef>
              <a:spcAft>
                <a:spcPts val="0"/>
              </a:spcAft>
              <a:buClr>
                <a:schemeClr val="dk1"/>
              </a:buClr>
              <a:buSzPts val="2800"/>
              <a:buFont typeface="Arial"/>
              <a:buNone/>
              <a:defRPr sz="2800">
                <a:solidFill>
                  <a:schemeClr val="dk1"/>
                </a:solidFill>
              </a:defRPr>
            </a:lvl7pPr>
            <a:lvl8pPr lvl="7">
              <a:spcBef>
                <a:spcPts val="0"/>
              </a:spcBef>
              <a:spcAft>
                <a:spcPts val="0"/>
              </a:spcAft>
              <a:buClr>
                <a:schemeClr val="dk1"/>
              </a:buClr>
              <a:buSzPts val="2800"/>
              <a:buFont typeface="Arial"/>
              <a:buNone/>
              <a:defRPr sz="2800">
                <a:solidFill>
                  <a:schemeClr val="dk1"/>
                </a:solidFill>
              </a:defRPr>
            </a:lvl8pPr>
            <a:lvl9pPr lvl="8">
              <a:spcBef>
                <a:spcPts val="0"/>
              </a:spcBef>
              <a:spcAft>
                <a:spcPts val="0"/>
              </a:spcAft>
              <a:buClr>
                <a:schemeClr val="dk1"/>
              </a:buClr>
              <a:buSzPts val="2800"/>
              <a:buFont typeface="Arial"/>
              <a:buNone/>
              <a:defRPr sz="2800">
                <a:solidFill>
                  <a:schemeClr val="dk1"/>
                </a:solidFill>
              </a:defRPr>
            </a:lvl9pPr>
          </a:lstStyle>
          <a:p>
            <a:endParaRPr/>
          </a:p>
        </p:txBody>
      </p:sp>
      <p:sp>
        <p:nvSpPr>
          <p:cNvPr id="22" name="Shape 22"/>
          <p:cNvSpPr txBox="1">
            <a:spLocks noGrp="1"/>
          </p:cNvSpPr>
          <p:nvPr>
            <p:ph type="body" idx="1"/>
          </p:nvPr>
        </p:nvSpPr>
        <p:spPr>
          <a:xfrm>
            <a:off x="311700" y="1152475"/>
            <a:ext cx="3999899" cy="3416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9pPr>
          </a:lstStyle>
          <a:p>
            <a:endParaRPr/>
          </a:p>
        </p:txBody>
      </p:sp>
      <p:sp>
        <p:nvSpPr>
          <p:cNvPr id="23" name="Shape 23"/>
          <p:cNvSpPr txBox="1">
            <a:spLocks noGrp="1"/>
          </p:cNvSpPr>
          <p:nvPr>
            <p:ph type="body" idx="2"/>
          </p:nvPr>
        </p:nvSpPr>
        <p:spPr>
          <a:xfrm>
            <a:off x="4832400" y="1152475"/>
            <a:ext cx="3999899" cy="3416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9pPr>
          </a:lstStyle>
          <a:p>
            <a:endParaRPr/>
          </a:p>
        </p:txBody>
      </p:sp>
      <p:sp>
        <p:nvSpPr>
          <p:cNvPr id="24" name="Shape 24"/>
          <p:cNvSpPr txBox="1">
            <a:spLocks noGrp="1"/>
          </p:cNvSpPr>
          <p:nvPr>
            <p:ph type="sldNum" idx="12"/>
          </p:nvPr>
        </p:nvSpPr>
        <p:spPr>
          <a:xfrm>
            <a:off x="8472457" y="4663216"/>
            <a:ext cx="548699"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599" cy="57269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800"/>
              <a:buFont typeface="Arial"/>
              <a:buNone/>
              <a:defRPr sz="2800">
                <a:solidFill>
                  <a:schemeClr val="dk1"/>
                </a:solidFill>
              </a:defRPr>
            </a:lvl2pPr>
            <a:lvl3pPr lvl="2">
              <a:spcBef>
                <a:spcPts val="0"/>
              </a:spcBef>
              <a:spcAft>
                <a:spcPts val="0"/>
              </a:spcAft>
              <a:buClr>
                <a:schemeClr val="dk1"/>
              </a:buClr>
              <a:buSzPts val="2800"/>
              <a:buFont typeface="Arial"/>
              <a:buNone/>
              <a:defRPr sz="2800">
                <a:solidFill>
                  <a:schemeClr val="dk1"/>
                </a:solidFill>
              </a:defRPr>
            </a:lvl3pPr>
            <a:lvl4pPr lvl="3">
              <a:spcBef>
                <a:spcPts val="0"/>
              </a:spcBef>
              <a:spcAft>
                <a:spcPts val="0"/>
              </a:spcAft>
              <a:buClr>
                <a:schemeClr val="dk1"/>
              </a:buClr>
              <a:buSzPts val="2800"/>
              <a:buFont typeface="Arial"/>
              <a:buNone/>
              <a:defRPr sz="2800">
                <a:solidFill>
                  <a:schemeClr val="dk1"/>
                </a:solidFill>
              </a:defRPr>
            </a:lvl4pPr>
            <a:lvl5pPr lvl="4">
              <a:spcBef>
                <a:spcPts val="0"/>
              </a:spcBef>
              <a:spcAft>
                <a:spcPts val="0"/>
              </a:spcAft>
              <a:buClr>
                <a:schemeClr val="dk1"/>
              </a:buClr>
              <a:buSzPts val="2800"/>
              <a:buFont typeface="Arial"/>
              <a:buNone/>
              <a:defRPr sz="2800">
                <a:solidFill>
                  <a:schemeClr val="dk1"/>
                </a:solidFill>
              </a:defRPr>
            </a:lvl5pPr>
            <a:lvl6pPr lvl="5">
              <a:spcBef>
                <a:spcPts val="0"/>
              </a:spcBef>
              <a:spcAft>
                <a:spcPts val="0"/>
              </a:spcAft>
              <a:buClr>
                <a:schemeClr val="dk1"/>
              </a:buClr>
              <a:buSzPts val="2800"/>
              <a:buFont typeface="Arial"/>
              <a:buNone/>
              <a:defRPr sz="2800">
                <a:solidFill>
                  <a:schemeClr val="dk1"/>
                </a:solidFill>
              </a:defRPr>
            </a:lvl6pPr>
            <a:lvl7pPr lvl="6">
              <a:spcBef>
                <a:spcPts val="0"/>
              </a:spcBef>
              <a:spcAft>
                <a:spcPts val="0"/>
              </a:spcAft>
              <a:buClr>
                <a:schemeClr val="dk1"/>
              </a:buClr>
              <a:buSzPts val="2800"/>
              <a:buFont typeface="Arial"/>
              <a:buNone/>
              <a:defRPr sz="2800">
                <a:solidFill>
                  <a:schemeClr val="dk1"/>
                </a:solidFill>
              </a:defRPr>
            </a:lvl7pPr>
            <a:lvl8pPr lvl="7">
              <a:spcBef>
                <a:spcPts val="0"/>
              </a:spcBef>
              <a:spcAft>
                <a:spcPts val="0"/>
              </a:spcAft>
              <a:buClr>
                <a:schemeClr val="dk1"/>
              </a:buClr>
              <a:buSzPts val="2800"/>
              <a:buFont typeface="Arial"/>
              <a:buNone/>
              <a:defRPr sz="2800">
                <a:solidFill>
                  <a:schemeClr val="dk1"/>
                </a:solidFill>
              </a:defRPr>
            </a:lvl8pPr>
            <a:lvl9pPr lvl="8">
              <a:spcBef>
                <a:spcPts val="0"/>
              </a:spcBef>
              <a:spcAft>
                <a:spcPts val="0"/>
              </a:spcAft>
              <a:buClr>
                <a:schemeClr val="dk1"/>
              </a:buClr>
              <a:buSzPts val="2800"/>
              <a:buFont typeface="Arial"/>
              <a:buNone/>
              <a:defRPr sz="2800">
                <a:solidFill>
                  <a:schemeClr val="dk1"/>
                </a:solidFill>
              </a:defRPr>
            </a:lvl9pPr>
          </a:lstStyle>
          <a:p>
            <a:endParaRPr/>
          </a:p>
        </p:txBody>
      </p:sp>
      <p:sp>
        <p:nvSpPr>
          <p:cNvPr id="27" name="Shape 27"/>
          <p:cNvSpPr txBox="1">
            <a:spLocks noGrp="1"/>
          </p:cNvSpPr>
          <p:nvPr>
            <p:ph type="sldNum" idx="12"/>
          </p:nvPr>
        </p:nvSpPr>
        <p:spPr>
          <a:xfrm>
            <a:off x="8472457" y="4663216"/>
            <a:ext cx="548699"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7999" cy="755699"/>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400"/>
              <a:buFont typeface="Arial"/>
              <a:buNone/>
              <a:defRPr sz="2400">
                <a:solidFill>
                  <a:schemeClr val="dk1"/>
                </a:solidFill>
              </a:defRPr>
            </a:lvl2pPr>
            <a:lvl3pPr lvl="2">
              <a:spcBef>
                <a:spcPts val="0"/>
              </a:spcBef>
              <a:spcAft>
                <a:spcPts val="0"/>
              </a:spcAft>
              <a:buClr>
                <a:schemeClr val="dk1"/>
              </a:buClr>
              <a:buSzPts val="2400"/>
              <a:buFont typeface="Arial"/>
              <a:buNone/>
              <a:defRPr sz="2400">
                <a:solidFill>
                  <a:schemeClr val="dk1"/>
                </a:solidFill>
              </a:defRPr>
            </a:lvl3pPr>
            <a:lvl4pPr lvl="3">
              <a:spcBef>
                <a:spcPts val="0"/>
              </a:spcBef>
              <a:spcAft>
                <a:spcPts val="0"/>
              </a:spcAft>
              <a:buClr>
                <a:schemeClr val="dk1"/>
              </a:buClr>
              <a:buSzPts val="2400"/>
              <a:buFont typeface="Arial"/>
              <a:buNone/>
              <a:defRPr sz="2400">
                <a:solidFill>
                  <a:schemeClr val="dk1"/>
                </a:solidFill>
              </a:defRPr>
            </a:lvl4pPr>
            <a:lvl5pPr lvl="4">
              <a:spcBef>
                <a:spcPts val="0"/>
              </a:spcBef>
              <a:spcAft>
                <a:spcPts val="0"/>
              </a:spcAft>
              <a:buClr>
                <a:schemeClr val="dk1"/>
              </a:buClr>
              <a:buSzPts val="2400"/>
              <a:buFont typeface="Arial"/>
              <a:buNone/>
              <a:defRPr sz="2400">
                <a:solidFill>
                  <a:schemeClr val="dk1"/>
                </a:solidFill>
              </a:defRPr>
            </a:lvl5pPr>
            <a:lvl6pPr lvl="5">
              <a:spcBef>
                <a:spcPts val="0"/>
              </a:spcBef>
              <a:spcAft>
                <a:spcPts val="0"/>
              </a:spcAft>
              <a:buClr>
                <a:schemeClr val="dk1"/>
              </a:buClr>
              <a:buSzPts val="2400"/>
              <a:buFont typeface="Arial"/>
              <a:buNone/>
              <a:defRPr sz="2400">
                <a:solidFill>
                  <a:schemeClr val="dk1"/>
                </a:solidFill>
              </a:defRPr>
            </a:lvl6pPr>
            <a:lvl7pPr lvl="6">
              <a:spcBef>
                <a:spcPts val="0"/>
              </a:spcBef>
              <a:spcAft>
                <a:spcPts val="0"/>
              </a:spcAft>
              <a:buClr>
                <a:schemeClr val="dk1"/>
              </a:buClr>
              <a:buSzPts val="2400"/>
              <a:buFont typeface="Arial"/>
              <a:buNone/>
              <a:defRPr sz="2400">
                <a:solidFill>
                  <a:schemeClr val="dk1"/>
                </a:solidFill>
              </a:defRPr>
            </a:lvl7pPr>
            <a:lvl8pPr lvl="7">
              <a:spcBef>
                <a:spcPts val="0"/>
              </a:spcBef>
              <a:spcAft>
                <a:spcPts val="0"/>
              </a:spcAft>
              <a:buClr>
                <a:schemeClr val="dk1"/>
              </a:buClr>
              <a:buSzPts val="2400"/>
              <a:buFont typeface="Arial"/>
              <a:buNone/>
              <a:defRPr sz="2400">
                <a:solidFill>
                  <a:schemeClr val="dk1"/>
                </a:solidFill>
              </a:defRPr>
            </a:lvl8pPr>
            <a:lvl9pPr lvl="8">
              <a:spcBef>
                <a:spcPts val="0"/>
              </a:spcBef>
              <a:spcAft>
                <a:spcPts val="0"/>
              </a:spcAft>
              <a:buClr>
                <a:schemeClr val="dk1"/>
              </a:buClr>
              <a:buSzPts val="2400"/>
              <a:buFont typeface="Arial"/>
              <a:buNone/>
              <a:defRPr sz="2400">
                <a:solidFill>
                  <a:schemeClr val="dk1"/>
                </a:solidFill>
              </a:defRPr>
            </a:lvl9pPr>
          </a:lstStyle>
          <a:p>
            <a:endParaRPr/>
          </a:p>
        </p:txBody>
      </p:sp>
      <p:sp>
        <p:nvSpPr>
          <p:cNvPr id="30" name="Shape 30"/>
          <p:cNvSpPr txBox="1">
            <a:spLocks noGrp="1"/>
          </p:cNvSpPr>
          <p:nvPr>
            <p:ph type="body" idx="1"/>
          </p:nvPr>
        </p:nvSpPr>
        <p:spPr>
          <a:xfrm>
            <a:off x="311700" y="1389600"/>
            <a:ext cx="2807999" cy="3179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9pPr>
          </a:lstStyle>
          <a:p>
            <a:endParaRPr/>
          </a:p>
        </p:txBody>
      </p:sp>
      <p:sp>
        <p:nvSpPr>
          <p:cNvPr id="31" name="Shape 31"/>
          <p:cNvSpPr txBox="1">
            <a:spLocks noGrp="1"/>
          </p:cNvSpPr>
          <p:nvPr>
            <p:ph type="sldNum" idx="12"/>
          </p:nvPr>
        </p:nvSpPr>
        <p:spPr>
          <a:xfrm>
            <a:off x="8472457" y="4663216"/>
            <a:ext cx="548699"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4800"/>
              <a:buFont typeface="Arial"/>
              <a:buNone/>
              <a:defRPr sz="4800">
                <a:solidFill>
                  <a:schemeClr val="dk1"/>
                </a:solidFill>
              </a:defRPr>
            </a:lvl2pPr>
            <a:lvl3pPr lvl="2">
              <a:spcBef>
                <a:spcPts val="0"/>
              </a:spcBef>
              <a:spcAft>
                <a:spcPts val="0"/>
              </a:spcAft>
              <a:buClr>
                <a:schemeClr val="dk1"/>
              </a:buClr>
              <a:buSzPts val="4800"/>
              <a:buFont typeface="Arial"/>
              <a:buNone/>
              <a:defRPr sz="4800">
                <a:solidFill>
                  <a:schemeClr val="dk1"/>
                </a:solidFill>
              </a:defRPr>
            </a:lvl3pPr>
            <a:lvl4pPr lvl="3">
              <a:spcBef>
                <a:spcPts val="0"/>
              </a:spcBef>
              <a:spcAft>
                <a:spcPts val="0"/>
              </a:spcAft>
              <a:buClr>
                <a:schemeClr val="dk1"/>
              </a:buClr>
              <a:buSzPts val="4800"/>
              <a:buFont typeface="Arial"/>
              <a:buNone/>
              <a:defRPr sz="4800">
                <a:solidFill>
                  <a:schemeClr val="dk1"/>
                </a:solidFill>
              </a:defRPr>
            </a:lvl4pPr>
            <a:lvl5pPr lvl="4">
              <a:spcBef>
                <a:spcPts val="0"/>
              </a:spcBef>
              <a:spcAft>
                <a:spcPts val="0"/>
              </a:spcAft>
              <a:buClr>
                <a:schemeClr val="dk1"/>
              </a:buClr>
              <a:buSzPts val="4800"/>
              <a:buFont typeface="Arial"/>
              <a:buNone/>
              <a:defRPr sz="4800">
                <a:solidFill>
                  <a:schemeClr val="dk1"/>
                </a:solidFill>
              </a:defRPr>
            </a:lvl5pPr>
            <a:lvl6pPr lvl="5">
              <a:spcBef>
                <a:spcPts val="0"/>
              </a:spcBef>
              <a:spcAft>
                <a:spcPts val="0"/>
              </a:spcAft>
              <a:buClr>
                <a:schemeClr val="dk1"/>
              </a:buClr>
              <a:buSzPts val="4800"/>
              <a:buFont typeface="Arial"/>
              <a:buNone/>
              <a:defRPr sz="4800">
                <a:solidFill>
                  <a:schemeClr val="dk1"/>
                </a:solidFill>
              </a:defRPr>
            </a:lvl6pPr>
            <a:lvl7pPr lvl="6">
              <a:spcBef>
                <a:spcPts val="0"/>
              </a:spcBef>
              <a:spcAft>
                <a:spcPts val="0"/>
              </a:spcAft>
              <a:buClr>
                <a:schemeClr val="dk1"/>
              </a:buClr>
              <a:buSzPts val="4800"/>
              <a:buFont typeface="Arial"/>
              <a:buNone/>
              <a:defRPr sz="4800">
                <a:solidFill>
                  <a:schemeClr val="dk1"/>
                </a:solidFill>
              </a:defRPr>
            </a:lvl7pPr>
            <a:lvl8pPr lvl="7">
              <a:spcBef>
                <a:spcPts val="0"/>
              </a:spcBef>
              <a:spcAft>
                <a:spcPts val="0"/>
              </a:spcAft>
              <a:buClr>
                <a:schemeClr val="dk1"/>
              </a:buClr>
              <a:buSzPts val="4800"/>
              <a:buFont typeface="Arial"/>
              <a:buNone/>
              <a:defRPr sz="4800">
                <a:solidFill>
                  <a:schemeClr val="dk1"/>
                </a:solidFill>
              </a:defRPr>
            </a:lvl8pPr>
            <a:lvl9pPr lvl="8">
              <a:spcBef>
                <a:spcPts val="0"/>
              </a:spcBef>
              <a:spcAft>
                <a:spcPts val="0"/>
              </a:spcAft>
              <a:buClr>
                <a:schemeClr val="dk1"/>
              </a:buClr>
              <a:buSzPts val="4800"/>
              <a:buFont typeface="Arial"/>
              <a:buNone/>
              <a:defRPr sz="4800">
                <a:solidFill>
                  <a:schemeClr val="dk1"/>
                </a:solidFill>
              </a:defRPr>
            </a:lvl9pPr>
          </a:lstStyle>
          <a:p>
            <a:endParaRPr/>
          </a:p>
        </p:txBody>
      </p:sp>
      <p:sp>
        <p:nvSpPr>
          <p:cNvPr id="34" name="Shape 34"/>
          <p:cNvSpPr txBox="1">
            <a:spLocks noGrp="1"/>
          </p:cNvSpPr>
          <p:nvPr>
            <p:ph type="sldNum" idx="12"/>
          </p:nvPr>
        </p:nvSpPr>
        <p:spPr>
          <a:xfrm>
            <a:off x="8472457" y="4663216"/>
            <a:ext cx="548699"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499"/>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Shape 37"/>
          <p:cNvSpPr txBox="1">
            <a:spLocks noGrp="1"/>
          </p:cNvSpPr>
          <p:nvPr>
            <p:ph type="title"/>
          </p:nvPr>
        </p:nvSpPr>
        <p:spPr>
          <a:xfrm>
            <a:off x="265500" y="1233175"/>
            <a:ext cx="4045199" cy="14823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1pPr>
            <a:lvl2pPr lvl="1" algn="ctr">
              <a:spcBef>
                <a:spcPts val="0"/>
              </a:spcBef>
              <a:spcAft>
                <a:spcPts val="0"/>
              </a:spcAft>
              <a:buClr>
                <a:schemeClr val="dk1"/>
              </a:buClr>
              <a:buSzPts val="4200"/>
              <a:buFont typeface="Arial"/>
              <a:buNone/>
              <a:defRPr sz="4200">
                <a:solidFill>
                  <a:schemeClr val="dk1"/>
                </a:solidFill>
              </a:defRPr>
            </a:lvl2pPr>
            <a:lvl3pPr lvl="2" algn="ctr">
              <a:spcBef>
                <a:spcPts val="0"/>
              </a:spcBef>
              <a:spcAft>
                <a:spcPts val="0"/>
              </a:spcAft>
              <a:buClr>
                <a:schemeClr val="dk1"/>
              </a:buClr>
              <a:buSzPts val="4200"/>
              <a:buFont typeface="Arial"/>
              <a:buNone/>
              <a:defRPr sz="4200">
                <a:solidFill>
                  <a:schemeClr val="dk1"/>
                </a:solidFill>
              </a:defRPr>
            </a:lvl3pPr>
            <a:lvl4pPr lvl="3" algn="ctr">
              <a:spcBef>
                <a:spcPts val="0"/>
              </a:spcBef>
              <a:spcAft>
                <a:spcPts val="0"/>
              </a:spcAft>
              <a:buClr>
                <a:schemeClr val="dk1"/>
              </a:buClr>
              <a:buSzPts val="4200"/>
              <a:buFont typeface="Arial"/>
              <a:buNone/>
              <a:defRPr sz="4200">
                <a:solidFill>
                  <a:schemeClr val="dk1"/>
                </a:solidFill>
              </a:defRPr>
            </a:lvl4pPr>
            <a:lvl5pPr lvl="4" algn="ctr">
              <a:spcBef>
                <a:spcPts val="0"/>
              </a:spcBef>
              <a:spcAft>
                <a:spcPts val="0"/>
              </a:spcAft>
              <a:buClr>
                <a:schemeClr val="dk1"/>
              </a:buClr>
              <a:buSzPts val="4200"/>
              <a:buFont typeface="Arial"/>
              <a:buNone/>
              <a:defRPr sz="4200">
                <a:solidFill>
                  <a:schemeClr val="dk1"/>
                </a:solidFill>
              </a:defRPr>
            </a:lvl5pPr>
            <a:lvl6pPr lvl="5" algn="ctr">
              <a:spcBef>
                <a:spcPts val="0"/>
              </a:spcBef>
              <a:spcAft>
                <a:spcPts val="0"/>
              </a:spcAft>
              <a:buClr>
                <a:schemeClr val="dk1"/>
              </a:buClr>
              <a:buSzPts val="4200"/>
              <a:buFont typeface="Arial"/>
              <a:buNone/>
              <a:defRPr sz="4200">
                <a:solidFill>
                  <a:schemeClr val="dk1"/>
                </a:solidFill>
              </a:defRPr>
            </a:lvl6pPr>
            <a:lvl7pPr lvl="6" algn="ctr">
              <a:spcBef>
                <a:spcPts val="0"/>
              </a:spcBef>
              <a:spcAft>
                <a:spcPts val="0"/>
              </a:spcAft>
              <a:buClr>
                <a:schemeClr val="dk1"/>
              </a:buClr>
              <a:buSzPts val="4200"/>
              <a:buFont typeface="Arial"/>
              <a:buNone/>
              <a:defRPr sz="4200">
                <a:solidFill>
                  <a:schemeClr val="dk1"/>
                </a:solidFill>
              </a:defRPr>
            </a:lvl7pPr>
            <a:lvl8pPr lvl="7" algn="ctr">
              <a:spcBef>
                <a:spcPts val="0"/>
              </a:spcBef>
              <a:spcAft>
                <a:spcPts val="0"/>
              </a:spcAft>
              <a:buClr>
                <a:schemeClr val="dk1"/>
              </a:buClr>
              <a:buSzPts val="4200"/>
              <a:buFont typeface="Arial"/>
              <a:buNone/>
              <a:defRPr sz="4200">
                <a:solidFill>
                  <a:schemeClr val="dk1"/>
                </a:solidFill>
              </a:defRPr>
            </a:lvl8pPr>
            <a:lvl9pPr lvl="8" algn="ctr">
              <a:spcBef>
                <a:spcPts val="0"/>
              </a:spcBef>
              <a:spcAft>
                <a:spcPts val="0"/>
              </a:spcAft>
              <a:buClr>
                <a:schemeClr val="dk1"/>
              </a:buClr>
              <a:buSzPts val="4200"/>
              <a:buFont typeface="Arial"/>
              <a:buNone/>
              <a:defRPr sz="4200">
                <a:solidFill>
                  <a:schemeClr val="dk1"/>
                </a:solidFill>
              </a:defRPr>
            </a:lvl9pPr>
          </a:lstStyle>
          <a:p>
            <a:endParaRPr/>
          </a:p>
        </p:txBody>
      </p:sp>
      <p:sp>
        <p:nvSpPr>
          <p:cNvPr id="38" name="Shape 38"/>
          <p:cNvSpPr txBox="1">
            <a:spLocks noGrp="1"/>
          </p:cNvSpPr>
          <p:nvPr>
            <p:ph type="subTitle" idx="1"/>
          </p:nvPr>
        </p:nvSpPr>
        <p:spPr>
          <a:xfrm>
            <a:off x="265500" y="2803075"/>
            <a:ext cx="4045199" cy="12351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9pPr>
          </a:lstStyle>
          <a:p>
            <a:endParaRPr/>
          </a:p>
        </p:txBody>
      </p:sp>
      <p:sp>
        <p:nvSpPr>
          <p:cNvPr id="39" name="Shape 39"/>
          <p:cNvSpPr txBox="1">
            <a:spLocks noGrp="1"/>
          </p:cNvSpPr>
          <p:nvPr>
            <p:ph type="body" idx="2"/>
          </p:nvPr>
        </p:nvSpPr>
        <p:spPr>
          <a:xfrm>
            <a:off x="4939500" y="724075"/>
            <a:ext cx="3837000" cy="3695099"/>
          </a:xfrm>
          <a:prstGeom prst="rect">
            <a:avLst/>
          </a:prstGeom>
          <a:noFill/>
          <a:ln>
            <a:noFill/>
          </a:ln>
        </p:spPr>
        <p:txBody>
          <a:bodyPr spcFirstLastPara="1" wrap="square" lIns="91425" tIns="91425" rIns="91425" bIns="91425" anchor="ctr" anchorCtr="0"/>
          <a:lstStyle>
            <a:lvl1pPr marL="457200" marR="0" lvl="0" indent="-228600" algn="l" rtl="0">
              <a:lnSpc>
                <a:spcPct val="115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40" name="Shape 40"/>
          <p:cNvSpPr txBox="1">
            <a:spLocks noGrp="1"/>
          </p:cNvSpPr>
          <p:nvPr>
            <p:ph type="sldNum" idx="12"/>
          </p:nvPr>
        </p:nvSpPr>
        <p:spPr>
          <a:xfrm>
            <a:off x="8472457" y="4663216"/>
            <a:ext cx="548699"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15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43" name="Shape 43"/>
          <p:cNvSpPr txBox="1">
            <a:spLocks noGrp="1"/>
          </p:cNvSpPr>
          <p:nvPr>
            <p:ph type="sldNum" idx="12"/>
          </p:nvPr>
        </p:nvSpPr>
        <p:spPr>
          <a:xfrm>
            <a:off x="8472457" y="4663216"/>
            <a:ext cx="548699"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599" cy="57269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800"/>
              <a:buFont typeface="Arial"/>
              <a:buNone/>
              <a:defRPr sz="2800">
                <a:solidFill>
                  <a:schemeClr val="dk1"/>
                </a:solidFill>
              </a:defRPr>
            </a:lvl2pPr>
            <a:lvl3pPr lvl="2">
              <a:spcBef>
                <a:spcPts val="0"/>
              </a:spcBef>
              <a:spcAft>
                <a:spcPts val="0"/>
              </a:spcAft>
              <a:buClr>
                <a:schemeClr val="dk1"/>
              </a:buClr>
              <a:buSzPts val="2800"/>
              <a:buFont typeface="Arial"/>
              <a:buNone/>
              <a:defRPr sz="2800">
                <a:solidFill>
                  <a:schemeClr val="dk1"/>
                </a:solidFill>
              </a:defRPr>
            </a:lvl3pPr>
            <a:lvl4pPr lvl="3">
              <a:spcBef>
                <a:spcPts val="0"/>
              </a:spcBef>
              <a:spcAft>
                <a:spcPts val="0"/>
              </a:spcAft>
              <a:buClr>
                <a:schemeClr val="dk1"/>
              </a:buClr>
              <a:buSzPts val="2800"/>
              <a:buFont typeface="Arial"/>
              <a:buNone/>
              <a:defRPr sz="2800">
                <a:solidFill>
                  <a:schemeClr val="dk1"/>
                </a:solidFill>
              </a:defRPr>
            </a:lvl4pPr>
            <a:lvl5pPr lvl="4">
              <a:spcBef>
                <a:spcPts val="0"/>
              </a:spcBef>
              <a:spcAft>
                <a:spcPts val="0"/>
              </a:spcAft>
              <a:buClr>
                <a:schemeClr val="dk1"/>
              </a:buClr>
              <a:buSzPts val="2800"/>
              <a:buFont typeface="Arial"/>
              <a:buNone/>
              <a:defRPr sz="2800">
                <a:solidFill>
                  <a:schemeClr val="dk1"/>
                </a:solidFill>
              </a:defRPr>
            </a:lvl5pPr>
            <a:lvl6pPr lvl="5">
              <a:spcBef>
                <a:spcPts val="0"/>
              </a:spcBef>
              <a:spcAft>
                <a:spcPts val="0"/>
              </a:spcAft>
              <a:buClr>
                <a:schemeClr val="dk1"/>
              </a:buClr>
              <a:buSzPts val="2800"/>
              <a:buFont typeface="Arial"/>
              <a:buNone/>
              <a:defRPr sz="2800">
                <a:solidFill>
                  <a:schemeClr val="dk1"/>
                </a:solidFill>
              </a:defRPr>
            </a:lvl6pPr>
            <a:lvl7pPr lvl="6">
              <a:spcBef>
                <a:spcPts val="0"/>
              </a:spcBef>
              <a:spcAft>
                <a:spcPts val="0"/>
              </a:spcAft>
              <a:buClr>
                <a:schemeClr val="dk1"/>
              </a:buClr>
              <a:buSzPts val="2800"/>
              <a:buFont typeface="Arial"/>
              <a:buNone/>
              <a:defRPr sz="2800">
                <a:solidFill>
                  <a:schemeClr val="dk1"/>
                </a:solidFill>
              </a:defRPr>
            </a:lvl7pPr>
            <a:lvl8pPr lvl="7">
              <a:spcBef>
                <a:spcPts val="0"/>
              </a:spcBef>
              <a:spcAft>
                <a:spcPts val="0"/>
              </a:spcAft>
              <a:buClr>
                <a:schemeClr val="dk1"/>
              </a:buClr>
              <a:buSzPts val="2800"/>
              <a:buFont typeface="Arial"/>
              <a:buNone/>
              <a:defRPr sz="2800">
                <a:solidFill>
                  <a:schemeClr val="dk1"/>
                </a:solidFill>
              </a:defRPr>
            </a:lvl8pPr>
            <a:lvl9pPr lvl="8">
              <a:spcBef>
                <a:spcPts val="0"/>
              </a:spcBef>
              <a:spcAft>
                <a:spcPts val="0"/>
              </a:spcAft>
              <a:buClr>
                <a:schemeClr val="dk1"/>
              </a:buClr>
              <a:buSzPts val="2800"/>
              <a:buFont typeface="Arial"/>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599" cy="3416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8472457" y="4663216"/>
            <a:ext cx="548699"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Shape 5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53" name="Shape 53"/>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video.link/w/kGiKb"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video.link/w/BvRd" TargetMode="External"/><Relationship Id="rId4" Type="http://schemas.openxmlformats.org/officeDocument/2006/relationships/hyperlink" Target="http://video.link/w/y8L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video.link/w/sMSd"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video.link/w/08Ld" TargetMode="Externa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video.link/w/8vRd"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video.link/w/28Ld" TargetMode="Externa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2" name="Picture 1" descr="4B3_sl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514807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Shape 154"/>
          <p:cNvPicPr preferRelativeResize="0"/>
          <p:nvPr/>
        </p:nvPicPr>
        <p:blipFill>
          <a:blip r:embed="rId3">
            <a:extLst>
              <a:ext uri="{28A0092B-C50C-407E-A947-70E740481C1C}">
                <a14:useLocalDpi xmlns:a14="http://schemas.microsoft.com/office/drawing/2010/main" val="0"/>
              </a:ext>
            </a:extLst>
          </a:blip>
          <a:stretch>
            <a:fillRect/>
          </a:stretch>
        </p:blipFill>
        <p:spPr>
          <a:xfrm>
            <a:off x="0" y="0"/>
            <a:ext cx="9152120" cy="515264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Shape 159"/>
          <p:cNvPicPr preferRelativeResize="0"/>
          <p:nvPr/>
        </p:nvPicPr>
        <p:blipFill>
          <a:blip r:embed="rId3">
            <a:extLst>
              <a:ext uri="{28A0092B-C50C-407E-A947-70E740481C1C}">
                <a14:useLocalDpi xmlns:a14="http://schemas.microsoft.com/office/drawing/2010/main" val="0"/>
              </a:ext>
            </a:extLst>
          </a:blip>
          <a:stretch>
            <a:fillRect/>
          </a:stretch>
        </p:blipFill>
        <p:spPr>
          <a:xfrm>
            <a:off x="0" y="0"/>
            <a:ext cx="9152120" cy="515264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Shape 164"/>
          <p:cNvPicPr preferRelativeResize="0"/>
          <p:nvPr/>
        </p:nvPicPr>
        <p:blipFill>
          <a:blip r:embed="rId3">
            <a:extLst>
              <a:ext uri="{28A0092B-C50C-407E-A947-70E740481C1C}">
                <a14:useLocalDpi xmlns:a14="http://schemas.microsoft.com/office/drawing/2010/main" val="0"/>
              </a:ext>
            </a:extLst>
          </a:blip>
          <a:stretch>
            <a:fillRect/>
          </a:stretch>
        </p:blipFill>
        <p:spPr>
          <a:xfrm>
            <a:off x="0" y="0"/>
            <a:ext cx="9152120" cy="515264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Shape 169"/>
          <p:cNvPicPr preferRelativeResize="0"/>
          <p:nvPr/>
        </p:nvPicPr>
        <p:blipFill>
          <a:blip r:embed="rId3">
            <a:extLst>
              <a:ext uri="{28A0092B-C50C-407E-A947-70E740481C1C}">
                <a14:useLocalDpi xmlns:a14="http://schemas.microsoft.com/office/drawing/2010/main" val="0"/>
              </a:ext>
            </a:extLst>
          </a:blip>
          <a:stretch>
            <a:fillRect/>
          </a:stretch>
        </p:blipFill>
        <p:spPr>
          <a:xfrm>
            <a:off x="0" y="0"/>
            <a:ext cx="9152120" cy="515264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Shape 174"/>
          <p:cNvPicPr preferRelativeResize="0"/>
          <p:nvPr/>
        </p:nvPicPr>
        <p:blipFill>
          <a:blip r:embed="rId3">
            <a:extLst>
              <a:ext uri="{28A0092B-C50C-407E-A947-70E740481C1C}">
                <a14:useLocalDpi xmlns:a14="http://schemas.microsoft.com/office/drawing/2010/main" val="0"/>
              </a:ext>
            </a:extLst>
          </a:blip>
          <a:stretch>
            <a:fillRect/>
          </a:stretch>
        </p:blipFill>
        <p:spPr>
          <a:xfrm>
            <a:off x="0" y="0"/>
            <a:ext cx="9152120" cy="5152644"/>
          </a:xfrm>
          <a:prstGeom prst="rect">
            <a:avLst/>
          </a:prstGeom>
          <a:noFill/>
          <a:ln>
            <a:noFill/>
          </a:ln>
        </p:spPr>
      </p:pic>
      <p:sp>
        <p:nvSpPr>
          <p:cNvPr id="175" name="Shape 175">
            <a:hlinkClick r:id="rId4" tooltip="http://video.link/w/38Ld"/>
          </p:cNvPr>
          <p:cNvSpPr/>
          <p:nvPr/>
        </p:nvSpPr>
        <p:spPr>
          <a:xfrm>
            <a:off x="853301" y="3710447"/>
            <a:ext cx="1389600" cy="653400"/>
          </a:xfrm>
          <a:prstGeom prst="rect">
            <a:avLst/>
          </a:prstGeom>
          <a:no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Shape 180"/>
          <p:cNvPicPr preferRelativeResize="0"/>
          <p:nvPr/>
        </p:nvPicPr>
        <p:blipFill>
          <a:blip r:embed="rId3">
            <a:extLst>
              <a:ext uri="{28A0092B-C50C-407E-A947-70E740481C1C}">
                <a14:useLocalDpi xmlns:a14="http://schemas.microsoft.com/office/drawing/2010/main" val="0"/>
              </a:ext>
            </a:extLst>
          </a:blip>
          <a:stretch>
            <a:fillRect/>
          </a:stretch>
        </p:blipFill>
        <p:spPr>
          <a:xfrm>
            <a:off x="0" y="0"/>
            <a:ext cx="9152120" cy="515264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pic>
        <p:nvPicPr>
          <p:cNvPr id="3" name="Picture 2" descr="4B3_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514807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Shape 192"/>
          <p:cNvPicPr preferRelativeResize="0"/>
          <p:nvPr/>
        </p:nvPicPr>
        <p:blipFill>
          <a:blip r:embed="rId3">
            <a:extLst>
              <a:ext uri="{28A0092B-C50C-407E-A947-70E740481C1C}">
                <a14:useLocalDpi xmlns:a14="http://schemas.microsoft.com/office/drawing/2010/main" val="0"/>
              </a:ext>
            </a:extLst>
          </a:blip>
          <a:stretch>
            <a:fillRect/>
          </a:stretch>
        </p:blipFill>
        <p:spPr>
          <a:xfrm>
            <a:off x="0" y="0"/>
            <a:ext cx="9152120" cy="5152644"/>
          </a:xfrm>
          <a:prstGeom prst="rect">
            <a:avLst/>
          </a:prstGeom>
          <a:noFill/>
          <a:ln>
            <a:noFill/>
          </a:ln>
        </p:spPr>
      </p:pic>
      <p:sp>
        <p:nvSpPr>
          <p:cNvPr id="193" name="Shape 193">
            <a:hlinkClick r:id="rId4" tooltip="http://video.link/w/y8Ld"/>
          </p:cNvPr>
          <p:cNvSpPr/>
          <p:nvPr/>
        </p:nvSpPr>
        <p:spPr>
          <a:xfrm>
            <a:off x="855848" y="3994237"/>
            <a:ext cx="1417211" cy="699451"/>
          </a:xfrm>
          <a:prstGeom prst="rect">
            <a:avLst/>
          </a:prstGeom>
          <a:no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 name="Rectangle 1">
            <a:hlinkClick r:id="rId5" tooltip="http://video.link/w/BvRd"/>
          </p:cNvPr>
          <p:cNvSpPr/>
          <p:nvPr/>
        </p:nvSpPr>
        <p:spPr>
          <a:xfrm>
            <a:off x="6472548" y="207572"/>
            <a:ext cx="1514331" cy="74481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Shape 198"/>
          <p:cNvPicPr preferRelativeResize="0"/>
          <p:nvPr/>
        </p:nvPicPr>
        <p:blipFill>
          <a:blip r:embed="rId3">
            <a:extLst>
              <a:ext uri="{28A0092B-C50C-407E-A947-70E740481C1C}">
                <a14:useLocalDpi xmlns:a14="http://schemas.microsoft.com/office/drawing/2010/main" val="0"/>
              </a:ext>
            </a:extLst>
          </a:blip>
          <a:stretch>
            <a:fillRect/>
          </a:stretch>
        </p:blipFill>
        <p:spPr>
          <a:xfrm>
            <a:off x="0" y="0"/>
            <a:ext cx="9152120" cy="515264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4B3_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514807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Shape 104"/>
          <p:cNvPicPr preferRelativeResize="0"/>
          <p:nvPr/>
        </p:nvPicPr>
        <p:blipFill>
          <a:blip r:embed="rId3">
            <a:extLst>
              <a:ext uri="{28A0092B-C50C-407E-A947-70E740481C1C}">
                <a14:useLocalDpi xmlns:a14="http://schemas.microsoft.com/office/drawing/2010/main" val="0"/>
              </a:ext>
            </a:extLst>
          </a:blip>
          <a:stretch>
            <a:fillRect/>
          </a:stretch>
        </p:blipFill>
        <p:spPr>
          <a:xfrm>
            <a:off x="-1" y="0"/>
            <a:ext cx="9144000" cy="51434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4B3_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514807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pic>
        <p:nvPicPr>
          <p:cNvPr id="3" name="Picture 2" descr="4B3_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514807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Shape 220"/>
          <p:cNvPicPr preferRelativeResize="0"/>
          <p:nvPr/>
        </p:nvPicPr>
        <p:blipFill>
          <a:blip r:embed="rId3">
            <a:extLst>
              <a:ext uri="{28A0092B-C50C-407E-A947-70E740481C1C}">
                <a14:useLocalDpi xmlns:a14="http://schemas.microsoft.com/office/drawing/2010/main" val="0"/>
              </a:ext>
            </a:extLst>
          </a:blip>
          <a:stretch>
            <a:fillRect/>
          </a:stretch>
        </p:blipFill>
        <p:spPr>
          <a:xfrm>
            <a:off x="-1" y="0"/>
            <a:ext cx="9144000" cy="51434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4B3_slide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514807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a:p>
        </p:txBody>
      </p:sp>
      <p:pic>
        <p:nvPicPr>
          <p:cNvPr id="4" name="Picture 3" descr="4B3_slide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514807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Shape 121"/>
          <p:cNvPicPr preferRelativeResize="0"/>
          <p:nvPr/>
        </p:nvPicPr>
        <p:blipFill>
          <a:blip r:embed="rId3">
            <a:extLst>
              <a:ext uri="{28A0092B-C50C-407E-A947-70E740481C1C}">
                <a14:useLocalDpi xmlns:a14="http://schemas.microsoft.com/office/drawing/2010/main" val="0"/>
              </a:ext>
            </a:extLst>
          </a:blip>
          <a:stretch>
            <a:fillRect/>
          </a:stretch>
        </p:blipFill>
        <p:spPr>
          <a:xfrm>
            <a:off x="-4060" y="-4575"/>
            <a:ext cx="9152119" cy="515264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Shape 126">
            <a:hlinkClick r:id="rId3" tooltip="http://video.link/w/sMSd"/>
          </p:cNvPr>
          <p:cNvPicPr preferRelativeResize="0"/>
          <p:nvPr/>
        </p:nvPicPr>
        <p:blipFill>
          <a:blip r:embed="rId4">
            <a:extLst>
              <a:ext uri="{28A0092B-C50C-407E-A947-70E740481C1C}">
                <a14:useLocalDpi xmlns:a14="http://schemas.microsoft.com/office/drawing/2010/main" val="0"/>
              </a:ext>
            </a:extLst>
          </a:blip>
          <a:stretch>
            <a:fillRect/>
          </a:stretch>
        </p:blipFill>
        <p:spPr>
          <a:xfrm>
            <a:off x="0" y="0"/>
            <a:ext cx="9152120" cy="5152644"/>
          </a:xfrm>
          <a:prstGeom prst="rect">
            <a:avLst/>
          </a:prstGeom>
          <a:noFill/>
          <a:ln>
            <a:noFill/>
          </a:ln>
        </p:spPr>
      </p:pic>
      <p:sp>
        <p:nvSpPr>
          <p:cNvPr id="127" name="Shape 127">
            <a:hlinkClick r:id="rId5" tooltip="http://video.link/w/08Ld"/>
          </p:cNvPr>
          <p:cNvSpPr/>
          <p:nvPr/>
        </p:nvSpPr>
        <p:spPr>
          <a:xfrm>
            <a:off x="855848" y="3294785"/>
            <a:ext cx="1426413" cy="717858"/>
          </a:xfrm>
          <a:prstGeom prst="rect">
            <a:avLst/>
          </a:prstGeom>
          <a:no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 name="Rectangle 1"/>
          <p:cNvSpPr/>
          <p:nvPr/>
        </p:nvSpPr>
        <p:spPr>
          <a:xfrm>
            <a:off x="573981" y="3943859"/>
            <a:ext cx="2015038" cy="9890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4B3_slide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514807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Shape 143">
            <a:hlinkClick r:id="rId3" tooltip="http://video.link/w/8vRd"/>
          </p:cNvPr>
          <p:cNvPicPr preferRelativeResize="0"/>
          <p:nvPr/>
        </p:nvPicPr>
        <p:blipFill>
          <a:blip r:embed="rId4">
            <a:extLst>
              <a:ext uri="{28A0092B-C50C-407E-A947-70E740481C1C}">
                <a14:useLocalDpi xmlns:a14="http://schemas.microsoft.com/office/drawing/2010/main" val="0"/>
              </a:ext>
            </a:extLst>
          </a:blip>
          <a:stretch>
            <a:fillRect/>
          </a:stretch>
        </p:blipFill>
        <p:spPr>
          <a:xfrm>
            <a:off x="2" y="0"/>
            <a:ext cx="9152119" cy="5152643"/>
          </a:xfrm>
          <a:prstGeom prst="rect">
            <a:avLst/>
          </a:prstGeom>
          <a:noFill/>
          <a:ln>
            <a:noFill/>
          </a:ln>
        </p:spPr>
      </p:pic>
      <p:sp>
        <p:nvSpPr>
          <p:cNvPr id="144" name="Shape 144">
            <a:hlinkClick r:id="rId5" tooltip="http://video.link/w/28Ld"/>
          </p:cNvPr>
          <p:cNvSpPr/>
          <p:nvPr/>
        </p:nvSpPr>
        <p:spPr>
          <a:xfrm>
            <a:off x="846645" y="3589291"/>
            <a:ext cx="1426414" cy="690248"/>
          </a:xfrm>
          <a:prstGeom prst="rect">
            <a:avLst/>
          </a:prstGeom>
          <a:no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 name="Rectangle 1"/>
          <p:cNvSpPr/>
          <p:nvPr/>
        </p:nvSpPr>
        <p:spPr>
          <a:xfrm>
            <a:off x="696104" y="3882808"/>
            <a:ext cx="1721942" cy="95238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Shape 149"/>
          <p:cNvPicPr preferRelativeResize="0"/>
          <p:nvPr/>
        </p:nvPicPr>
        <p:blipFill>
          <a:blip r:embed="rId3">
            <a:extLst>
              <a:ext uri="{28A0092B-C50C-407E-A947-70E740481C1C}">
                <a14:useLocalDpi xmlns:a14="http://schemas.microsoft.com/office/drawing/2010/main" val="0"/>
              </a:ext>
            </a:extLst>
          </a:blip>
          <a:stretch>
            <a:fillRect/>
          </a:stretch>
        </p:blipFill>
        <p:spPr>
          <a:xfrm>
            <a:off x="0" y="0"/>
            <a:ext cx="9152120" cy="5152644"/>
          </a:xfrm>
          <a:prstGeom prst="rect">
            <a:avLst/>
          </a:prstGeom>
          <a:noFill/>
          <a:ln>
            <a:noFill/>
          </a:ln>
        </p:spPr>
      </p:pic>
    </p:spTree>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TotalTime>
  <Words>2264</Words>
  <Application>Microsoft Office PowerPoint</Application>
  <PresentationFormat>On-screen Show (16:9)</PresentationFormat>
  <Paragraphs>61</Paragraphs>
  <Slides>22</Slides>
  <Notes>22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22</vt:i4>
      </vt:variant>
    </vt:vector>
  </HeadingPairs>
  <TitlesOfParts>
    <vt:vector size="27" baseType="lpstr">
      <vt:lpstr>Arial</vt:lpstr>
      <vt:lpstr>Calibri</vt:lpstr>
      <vt:lpstr>GothamBook</vt:lpstr>
      <vt:lpstr>simple-light-2</vt:lpstr>
      <vt:lpstr>simple-light-2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 Gibbs</dc:creator>
  <cp:lastModifiedBy>Christine Gibbs</cp:lastModifiedBy>
  <cp:revision>5</cp:revision>
  <dcterms:modified xsi:type="dcterms:W3CDTF">2022-01-05T18:33:07Z</dcterms:modified>
</cp:coreProperties>
</file>