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1"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Walter Turncoat"/>
      <p:regular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WalterTurncoat-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133f427dfd_0_8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133f427dfd_0_8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1133f427dfd_0_10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1133f427dfd_0_10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1133f427dfd_0_10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1133f427dfd_0_10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133f427dfd_0_10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133f427dfd_0_10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1133f427dfd_0_1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1133f427dfd_0_1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1133f427dfd_0_11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1133f427dfd_0_1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1">
  <p:cSld name="AUTOLAYOUT_1">
    <p:bg>
      <p:bgPr>
        <a:solidFill>
          <a:srgbClr val="37474F"/>
        </a:solidFill>
      </p:bgPr>
    </p:bg>
    <p:spTree>
      <p:nvGrpSpPr>
        <p:cNvPr id="50" name="Shape 50"/>
        <p:cNvGrpSpPr/>
        <p:nvPr/>
      </p:nvGrpSpPr>
      <p:grpSpPr>
        <a:xfrm>
          <a:off x="0" y="0"/>
          <a:ext cx="0" cy="0"/>
          <a:chOff x="0" y="0"/>
          <a:chExt cx="0" cy="0"/>
        </a:xfrm>
      </p:grpSpPr>
      <p:sp>
        <p:nvSpPr>
          <p:cNvPr id="51" name="Google Shape;51;p13"/>
          <p:cNvSpPr/>
          <p:nvPr/>
        </p:nvSpPr>
        <p:spPr>
          <a:xfrm>
            <a:off x="0" y="0"/>
            <a:ext cx="9144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13"/>
          <p:cNvSpPr/>
          <p:nvPr/>
        </p:nvSpPr>
        <p:spPr>
          <a:xfrm>
            <a:off x="0" y="0"/>
            <a:ext cx="4568400" cy="5143500"/>
          </a:xfrm>
          <a:prstGeom prst="rect">
            <a:avLst/>
          </a:prstGeom>
          <a:solidFill>
            <a:srgbClr val="FFFFFF">
              <a:alpha val="125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3"/>
          <p:cNvSpPr/>
          <p:nvPr/>
        </p:nvSpPr>
        <p:spPr>
          <a:xfrm>
            <a:off x="6795047" y="584570"/>
            <a:ext cx="143700" cy="143700"/>
          </a:xfrm>
          <a:prstGeom prst="ellipse">
            <a:avLst/>
          </a:prstGeom>
          <a:no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3"/>
          <p:cNvSpPr/>
          <p:nvPr/>
        </p:nvSpPr>
        <p:spPr>
          <a:xfrm>
            <a:off x="6795047" y="4415195"/>
            <a:ext cx="143700" cy="143700"/>
          </a:xfrm>
          <a:prstGeom prst="ellipse">
            <a:avLst/>
          </a:prstGeom>
          <a:no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5" name="Google Shape;55;p13"/>
          <p:cNvCxnSpPr/>
          <p:nvPr/>
        </p:nvCxnSpPr>
        <p:spPr>
          <a:xfrm>
            <a:off x="4895600" y="656926"/>
            <a:ext cx="3942600" cy="0"/>
          </a:xfrm>
          <a:prstGeom prst="straightConnector1">
            <a:avLst/>
          </a:prstGeom>
          <a:noFill/>
          <a:ln cap="flat" cmpd="sng" w="9525">
            <a:solidFill>
              <a:srgbClr val="FFFFFF"/>
            </a:solidFill>
            <a:prstDash val="solid"/>
            <a:round/>
            <a:headEnd len="sm" w="sm" type="none"/>
            <a:tailEnd len="sm" w="sm" type="none"/>
          </a:ln>
        </p:spPr>
      </p:cxnSp>
      <p:cxnSp>
        <p:nvCxnSpPr>
          <p:cNvPr id="56" name="Google Shape;56;p13"/>
          <p:cNvCxnSpPr/>
          <p:nvPr/>
        </p:nvCxnSpPr>
        <p:spPr>
          <a:xfrm>
            <a:off x="4895600" y="4487700"/>
            <a:ext cx="3942600" cy="0"/>
          </a:xfrm>
          <a:prstGeom prst="straightConnector1">
            <a:avLst/>
          </a:prstGeom>
          <a:noFill/>
          <a:ln cap="flat" cmpd="sng" w="9525">
            <a:solidFill>
              <a:srgbClr val="FFFFFF"/>
            </a:solidFill>
            <a:prstDash val="solid"/>
            <a:round/>
            <a:headEnd len="sm" w="sm" type="none"/>
            <a:tailEnd len="sm" w="sm" type="none"/>
          </a:ln>
        </p:spPr>
      </p:cxnSp>
      <p:sp>
        <p:nvSpPr>
          <p:cNvPr id="57" name="Google Shape;57;p13"/>
          <p:cNvSpPr txBox="1"/>
          <p:nvPr>
            <p:ph type="title"/>
          </p:nvPr>
        </p:nvSpPr>
        <p:spPr>
          <a:xfrm>
            <a:off x="312850" y="1069200"/>
            <a:ext cx="3942600" cy="3005100"/>
          </a:xfrm>
          <a:prstGeom prst="rect">
            <a:avLst/>
          </a:prstGeom>
          <a:noFill/>
        </p:spPr>
        <p:txBody>
          <a:bodyPr anchorCtr="0" anchor="ctr" bIns="91425" lIns="91425" spcFirstLastPara="1" rIns="91425" wrap="square" tIns="91425">
            <a:normAutofit/>
          </a:bodyPr>
          <a:lstStyle>
            <a:lvl1pPr lvl="0" algn="ctr">
              <a:lnSpc>
                <a:spcPct val="100000"/>
              </a:lnSpc>
              <a:spcBef>
                <a:spcPts val="0"/>
              </a:spcBef>
              <a:spcAft>
                <a:spcPts val="0"/>
              </a:spcAft>
              <a:buClr>
                <a:srgbClr val="FFFFFF"/>
              </a:buClr>
              <a:buSzPts val="3000"/>
              <a:buNone/>
              <a:defRPr sz="3000">
                <a:solidFill>
                  <a:srgbClr val="FFFFFF"/>
                </a:solidFill>
              </a:defRPr>
            </a:lvl1pPr>
            <a:lvl2pPr lvl="1" algn="ctr">
              <a:lnSpc>
                <a:spcPct val="100000"/>
              </a:lnSpc>
              <a:spcBef>
                <a:spcPts val="0"/>
              </a:spcBef>
              <a:spcAft>
                <a:spcPts val="0"/>
              </a:spcAft>
              <a:buClr>
                <a:srgbClr val="FFFFFF"/>
              </a:buClr>
              <a:buSzPts val="3000"/>
              <a:buNone/>
              <a:defRPr sz="3000">
                <a:solidFill>
                  <a:srgbClr val="FFFFFF"/>
                </a:solidFill>
              </a:defRPr>
            </a:lvl2pPr>
            <a:lvl3pPr lvl="2" algn="ctr">
              <a:lnSpc>
                <a:spcPct val="100000"/>
              </a:lnSpc>
              <a:spcBef>
                <a:spcPts val="0"/>
              </a:spcBef>
              <a:spcAft>
                <a:spcPts val="0"/>
              </a:spcAft>
              <a:buClr>
                <a:srgbClr val="FFFFFF"/>
              </a:buClr>
              <a:buSzPts val="3000"/>
              <a:buNone/>
              <a:defRPr sz="3000">
                <a:solidFill>
                  <a:srgbClr val="FFFFFF"/>
                </a:solidFill>
              </a:defRPr>
            </a:lvl3pPr>
            <a:lvl4pPr lvl="3" algn="ctr">
              <a:lnSpc>
                <a:spcPct val="100000"/>
              </a:lnSpc>
              <a:spcBef>
                <a:spcPts val="0"/>
              </a:spcBef>
              <a:spcAft>
                <a:spcPts val="0"/>
              </a:spcAft>
              <a:buClr>
                <a:srgbClr val="FFFFFF"/>
              </a:buClr>
              <a:buSzPts val="3000"/>
              <a:buNone/>
              <a:defRPr sz="3000">
                <a:solidFill>
                  <a:srgbClr val="FFFFFF"/>
                </a:solidFill>
              </a:defRPr>
            </a:lvl4pPr>
            <a:lvl5pPr lvl="4" algn="ctr">
              <a:lnSpc>
                <a:spcPct val="100000"/>
              </a:lnSpc>
              <a:spcBef>
                <a:spcPts val="0"/>
              </a:spcBef>
              <a:spcAft>
                <a:spcPts val="0"/>
              </a:spcAft>
              <a:buClr>
                <a:srgbClr val="FFFFFF"/>
              </a:buClr>
              <a:buSzPts val="3000"/>
              <a:buNone/>
              <a:defRPr sz="3000">
                <a:solidFill>
                  <a:srgbClr val="FFFFFF"/>
                </a:solidFill>
              </a:defRPr>
            </a:lvl5pPr>
            <a:lvl6pPr lvl="5" algn="ctr">
              <a:lnSpc>
                <a:spcPct val="100000"/>
              </a:lnSpc>
              <a:spcBef>
                <a:spcPts val="0"/>
              </a:spcBef>
              <a:spcAft>
                <a:spcPts val="0"/>
              </a:spcAft>
              <a:buClr>
                <a:srgbClr val="FFFFFF"/>
              </a:buClr>
              <a:buSzPts val="3000"/>
              <a:buNone/>
              <a:defRPr sz="3000">
                <a:solidFill>
                  <a:srgbClr val="FFFFFF"/>
                </a:solidFill>
              </a:defRPr>
            </a:lvl6pPr>
            <a:lvl7pPr lvl="6" algn="ctr">
              <a:lnSpc>
                <a:spcPct val="100000"/>
              </a:lnSpc>
              <a:spcBef>
                <a:spcPts val="0"/>
              </a:spcBef>
              <a:spcAft>
                <a:spcPts val="0"/>
              </a:spcAft>
              <a:buClr>
                <a:srgbClr val="FFFFFF"/>
              </a:buClr>
              <a:buSzPts val="3000"/>
              <a:buNone/>
              <a:defRPr sz="3000">
                <a:solidFill>
                  <a:srgbClr val="FFFFFF"/>
                </a:solidFill>
              </a:defRPr>
            </a:lvl7pPr>
            <a:lvl8pPr lvl="7" algn="ctr">
              <a:lnSpc>
                <a:spcPct val="100000"/>
              </a:lnSpc>
              <a:spcBef>
                <a:spcPts val="0"/>
              </a:spcBef>
              <a:spcAft>
                <a:spcPts val="0"/>
              </a:spcAft>
              <a:buClr>
                <a:srgbClr val="FFFFFF"/>
              </a:buClr>
              <a:buSzPts val="3000"/>
              <a:buNone/>
              <a:defRPr sz="3000">
                <a:solidFill>
                  <a:srgbClr val="FFFFFF"/>
                </a:solidFill>
              </a:defRPr>
            </a:lvl8pPr>
            <a:lvl9pPr lvl="8" algn="ctr">
              <a:lnSpc>
                <a:spcPct val="100000"/>
              </a:lnSpc>
              <a:spcBef>
                <a:spcPts val="0"/>
              </a:spcBef>
              <a:spcAft>
                <a:spcPts val="0"/>
              </a:spcAft>
              <a:buClr>
                <a:srgbClr val="FFFFFF"/>
              </a:buClr>
              <a:buSzPts val="3000"/>
              <a:buNone/>
              <a:defRPr sz="3000">
                <a:solidFill>
                  <a:srgbClr val="FFFFFF"/>
                </a:solidFill>
              </a:defRPr>
            </a:lvl9pPr>
          </a:lstStyle>
          <a:p/>
        </p:txBody>
      </p:sp>
      <p:sp>
        <p:nvSpPr>
          <p:cNvPr id="58" name="Google Shape;58;p13"/>
          <p:cNvSpPr txBox="1"/>
          <p:nvPr>
            <p:ph idx="1" type="body"/>
          </p:nvPr>
        </p:nvSpPr>
        <p:spPr>
          <a:xfrm>
            <a:off x="4891175" y="1069200"/>
            <a:ext cx="3942600" cy="3005100"/>
          </a:xfrm>
          <a:prstGeom prst="rect">
            <a:avLst/>
          </a:prstGeom>
          <a:noFill/>
        </p:spPr>
        <p:txBody>
          <a:bodyPr anchorCtr="0" anchor="ctr" bIns="91425" lIns="91425" spcFirstLastPara="1" rIns="91425" wrap="square" tIns="91425">
            <a:normAutofit/>
          </a:bodyPr>
          <a:lstStyle>
            <a:lvl1pPr indent="-317500" lvl="0" marL="457200" algn="l">
              <a:lnSpc>
                <a:spcPct val="115000"/>
              </a:lnSpc>
              <a:spcBef>
                <a:spcPts val="0"/>
              </a:spcBef>
              <a:spcAft>
                <a:spcPts val="0"/>
              </a:spcAft>
              <a:buClr>
                <a:srgbClr val="FFFFFF"/>
              </a:buClr>
              <a:buSzPts val="1400"/>
              <a:buChar char="●"/>
              <a:defRPr sz="1400">
                <a:solidFill>
                  <a:srgbClr val="FFFFFF"/>
                </a:solidFill>
              </a:defRPr>
            </a:lvl1pPr>
            <a:lvl2pPr indent="-304800" lvl="1" marL="914400" algn="l">
              <a:lnSpc>
                <a:spcPct val="115000"/>
              </a:lnSpc>
              <a:spcBef>
                <a:spcPts val="0"/>
              </a:spcBef>
              <a:spcAft>
                <a:spcPts val="0"/>
              </a:spcAft>
              <a:buClr>
                <a:srgbClr val="FFFFFF"/>
              </a:buClr>
              <a:buSzPts val="1200"/>
              <a:buChar char="○"/>
              <a:defRPr sz="1200">
                <a:solidFill>
                  <a:srgbClr val="FFFFFF"/>
                </a:solidFill>
              </a:defRPr>
            </a:lvl2pPr>
            <a:lvl3pPr indent="-304800" lvl="2" marL="1371600" algn="l">
              <a:lnSpc>
                <a:spcPct val="115000"/>
              </a:lnSpc>
              <a:spcBef>
                <a:spcPts val="0"/>
              </a:spcBef>
              <a:spcAft>
                <a:spcPts val="0"/>
              </a:spcAft>
              <a:buClr>
                <a:srgbClr val="FFFFFF"/>
              </a:buClr>
              <a:buSzPts val="1200"/>
              <a:buChar char="■"/>
              <a:defRPr sz="1200">
                <a:solidFill>
                  <a:srgbClr val="FFFFFF"/>
                </a:solidFill>
              </a:defRPr>
            </a:lvl3pPr>
            <a:lvl4pPr indent="-304800" lvl="3" marL="1828800" algn="l">
              <a:lnSpc>
                <a:spcPct val="115000"/>
              </a:lnSpc>
              <a:spcBef>
                <a:spcPts val="0"/>
              </a:spcBef>
              <a:spcAft>
                <a:spcPts val="0"/>
              </a:spcAft>
              <a:buClr>
                <a:srgbClr val="FFFFFF"/>
              </a:buClr>
              <a:buSzPts val="1200"/>
              <a:buChar char="●"/>
              <a:defRPr sz="1200">
                <a:solidFill>
                  <a:srgbClr val="FFFFFF"/>
                </a:solidFill>
              </a:defRPr>
            </a:lvl4pPr>
            <a:lvl5pPr indent="-304800" lvl="4" marL="2286000" algn="l">
              <a:lnSpc>
                <a:spcPct val="115000"/>
              </a:lnSpc>
              <a:spcBef>
                <a:spcPts val="0"/>
              </a:spcBef>
              <a:spcAft>
                <a:spcPts val="0"/>
              </a:spcAft>
              <a:buClr>
                <a:srgbClr val="FFFFFF"/>
              </a:buClr>
              <a:buSzPts val="1200"/>
              <a:buChar char="○"/>
              <a:defRPr sz="1200">
                <a:solidFill>
                  <a:srgbClr val="FFFFFF"/>
                </a:solidFill>
              </a:defRPr>
            </a:lvl5pPr>
            <a:lvl6pPr indent="-304800" lvl="5" marL="2743200" algn="l">
              <a:lnSpc>
                <a:spcPct val="115000"/>
              </a:lnSpc>
              <a:spcBef>
                <a:spcPts val="0"/>
              </a:spcBef>
              <a:spcAft>
                <a:spcPts val="0"/>
              </a:spcAft>
              <a:buClr>
                <a:srgbClr val="FFFFFF"/>
              </a:buClr>
              <a:buSzPts val="1200"/>
              <a:buChar char="■"/>
              <a:defRPr sz="1200">
                <a:solidFill>
                  <a:srgbClr val="FFFFFF"/>
                </a:solidFill>
              </a:defRPr>
            </a:lvl6pPr>
            <a:lvl7pPr indent="-304800" lvl="6" marL="3200400" algn="l">
              <a:lnSpc>
                <a:spcPct val="115000"/>
              </a:lnSpc>
              <a:spcBef>
                <a:spcPts val="0"/>
              </a:spcBef>
              <a:spcAft>
                <a:spcPts val="0"/>
              </a:spcAft>
              <a:buClr>
                <a:srgbClr val="FFFFFF"/>
              </a:buClr>
              <a:buSzPts val="1200"/>
              <a:buChar char="●"/>
              <a:defRPr sz="1200">
                <a:solidFill>
                  <a:srgbClr val="FFFFFF"/>
                </a:solidFill>
              </a:defRPr>
            </a:lvl7pPr>
            <a:lvl8pPr indent="-304800" lvl="7" marL="3657600" algn="l">
              <a:lnSpc>
                <a:spcPct val="115000"/>
              </a:lnSpc>
              <a:spcBef>
                <a:spcPts val="0"/>
              </a:spcBef>
              <a:spcAft>
                <a:spcPts val="0"/>
              </a:spcAft>
              <a:buClr>
                <a:srgbClr val="FFFFFF"/>
              </a:buClr>
              <a:buSzPts val="1200"/>
              <a:buChar char="○"/>
              <a:defRPr sz="1200">
                <a:solidFill>
                  <a:srgbClr val="FFFFFF"/>
                </a:solidFill>
              </a:defRPr>
            </a:lvl8pPr>
            <a:lvl9pPr indent="-304800" lvl="8" marL="4114800" algn="l">
              <a:lnSpc>
                <a:spcPct val="115000"/>
              </a:lnSpc>
              <a:spcBef>
                <a:spcPts val="0"/>
              </a:spcBef>
              <a:spcAft>
                <a:spcPts val="0"/>
              </a:spcAft>
              <a:buClr>
                <a:srgbClr val="FFFFFF"/>
              </a:buClr>
              <a:buSzPts val="1200"/>
              <a:buChar char="■"/>
              <a:defRPr sz="1200">
                <a:solidFill>
                  <a:srgbClr val="FFFFFF"/>
                </a:solidFill>
              </a:defRPr>
            </a:lvl9pPr>
          </a:lstStyle>
          <a:p/>
        </p:txBody>
      </p:sp>
      <p:sp>
        <p:nvSpPr>
          <p:cNvPr id="59" name="Google Shape;59;p13"/>
          <p:cNvSpPr txBox="1"/>
          <p:nvPr>
            <p:ph idx="12" type="sldNum"/>
          </p:nvPr>
        </p:nvSpPr>
        <p:spPr>
          <a:xfrm>
            <a:off x="8472458" y="4663217"/>
            <a:ext cx="548700" cy="393600"/>
          </a:xfrm>
          <a:prstGeom prst="rect">
            <a:avLst/>
          </a:prstGeom>
          <a:noFill/>
        </p:spPr>
        <p:txBody>
          <a:bodyPr anchorCtr="0" anchor="ctr" bIns="91425" lIns="91425" spcFirstLastPara="1" rIns="91425" wrap="square" tIns="91425">
            <a:normAutofit/>
          </a:bodyPr>
          <a:lstStyle>
            <a:lvl1pPr lvl="0" algn="r">
              <a:lnSpc>
                <a:spcPct val="100000"/>
              </a:lnSpc>
              <a:spcAft>
                <a:spcPts val="0"/>
              </a:spcAft>
              <a:buNone/>
              <a:defRPr sz="1000">
                <a:solidFill>
                  <a:srgbClr val="FFFFFF"/>
                </a:solidFill>
              </a:defRPr>
            </a:lvl1pPr>
            <a:lvl2pPr lvl="1" algn="r">
              <a:lnSpc>
                <a:spcPct val="100000"/>
              </a:lnSpc>
              <a:spcAft>
                <a:spcPts val="0"/>
              </a:spcAft>
              <a:buNone/>
              <a:defRPr sz="1000">
                <a:solidFill>
                  <a:srgbClr val="FFFFFF"/>
                </a:solidFill>
              </a:defRPr>
            </a:lvl2pPr>
            <a:lvl3pPr lvl="2" algn="r">
              <a:lnSpc>
                <a:spcPct val="100000"/>
              </a:lnSpc>
              <a:spcAft>
                <a:spcPts val="0"/>
              </a:spcAft>
              <a:buNone/>
              <a:defRPr sz="1000">
                <a:solidFill>
                  <a:srgbClr val="FFFFFF"/>
                </a:solidFill>
              </a:defRPr>
            </a:lvl3pPr>
            <a:lvl4pPr lvl="3" algn="r">
              <a:lnSpc>
                <a:spcPct val="100000"/>
              </a:lnSpc>
              <a:spcAft>
                <a:spcPts val="0"/>
              </a:spcAft>
              <a:buNone/>
              <a:defRPr sz="1000">
                <a:solidFill>
                  <a:srgbClr val="FFFFFF"/>
                </a:solidFill>
              </a:defRPr>
            </a:lvl4pPr>
            <a:lvl5pPr lvl="4" algn="r">
              <a:lnSpc>
                <a:spcPct val="100000"/>
              </a:lnSpc>
              <a:spcAft>
                <a:spcPts val="0"/>
              </a:spcAft>
              <a:buNone/>
              <a:defRPr sz="1000">
                <a:solidFill>
                  <a:srgbClr val="FFFFFF"/>
                </a:solidFill>
              </a:defRPr>
            </a:lvl5pPr>
            <a:lvl6pPr lvl="5" algn="r">
              <a:lnSpc>
                <a:spcPct val="100000"/>
              </a:lnSpc>
              <a:spcAft>
                <a:spcPts val="0"/>
              </a:spcAft>
              <a:buNone/>
              <a:defRPr sz="1000">
                <a:solidFill>
                  <a:srgbClr val="FFFFFF"/>
                </a:solidFill>
              </a:defRPr>
            </a:lvl6pPr>
            <a:lvl7pPr lvl="6" algn="r">
              <a:lnSpc>
                <a:spcPct val="100000"/>
              </a:lnSpc>
              <a:spcAft>
                <a:spcPts val="0"/>
              </a:spcAft>
              <a:buNone/>
              <a:defRPr sz="1000">
                <a:solidFill>
                  <a:srgbClr val="FFFFFF"/>
                </a:solidFill>
              </a:defRPr>
            </a:lvl7pPr>
            <a:lvl8pPr lvl="7" algn="r">
              <a:lnSpc>
                <a:spcPct val="100000"/>
              </a:lnSpc>
              <a:spcAft>
                <a:spcPts val="0"/>
              </a:spcAft>
              <a:buNone/>
              <a:defRPr sz="1000">
                <a:solidFill>
                  <a:srgbClr val="FFFFFF"/>
                </a:solidFill>
              </a:defRPr>
            </a:lvl8pPr>
            <a:lvl9pPr lvl="8" algn="r">
              <a:lnSpc>
                <a:spcPct val="100000"/>
              </a:lnSpc>
              <a:spcAft>
                <a:spcPts val="0"/>
              </a:spcAft>
              <a:buNone/>
              <a:defRPr sz="1000">
                <a:solidFill>
                  <a:srgbClr val="FFFFFF"/>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2">
  <p:cSld name="AUTOLAYOUT_2">
    <p:bg>
      <p:bgPr>
        <a:solidFill>
          <a:srgbClr val="FFFFFF"/>
        </a:solidFill>
      </p:bgPr>
    </p:bg>
    <p:spTree>
      <p:nvGrpSpPr>
        <p:cNvPr id="60" name="Shape 60"/>
        <p:cNvGrpSpPr/>
        <p:nvPr/>
      </p:nvGrpSpPr>
      <p:grpSpPr>
        <a:xfrm>
          <a:off x="0" y="0"/>
          <a:ext cx="0" cy="0"/>
          <a:chOff x="0" y="0"/>
          <a:chExt cx="0" cy="0"/>
        </a:xfrm>
      </p:grpSpPr>
      <p:sp>
        <p:nvSpPr>
          <p:cNvPr id="61" name="Google Shape;61;p14"/>
          <p:cNvSpPr/>
          <p:nvPr/>
        </p:nvSpPr>
        <p:spPr>
          <a:xfrm>
            <a:off x="7500" y="0"/>
            <a:ext cx="91323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2" name="Google Shape;62;p14"/>
          <p:cNvCxnSpPr/>
          <p:nvPr/>
        </p:nvCxnSpPr>
        <p:spPr>
          <a:xfrm>
            <a:off x="841350" y="460903"/>
            <a:ext cx="0" cy="4261800"/>
          </a:xfrm>
          <a:prstGeom prst="straightConnector1">
            <a:avLst/>
          </a:prstGeom>
          <a:noFill/>
          <a:ln cap="flat" cmpd="sng" w="38100">
            <a:solidFill>
              <a:srgbClr val="FFFFFF"/>
            </a:solidFill>
            <a:prstDash val="solid"/>
            <a:round/>
            <a:headEnd len="sm" w="sm" type="none"/>
            <a:tailEnd len="sm" w="sm" type="none"/>
          </a:ln>
        </p:spPr>
      </p:cxnSp>
      <p:cxnSp>
        <p:nvCxnSpPr>
          <p:cNvPr id="63" name="Google Shape;63;p14"/>
          <p:cNvCxnSpPr/>
          <p:nvPr/>
        </p:nvCxnSpPr>
        <p:spPr>
          <a:xfrm>
            <a:off x="8337675" y="460903"/>
            <a:ext cx="0" cy="4261800"/>
          </a:xfrm>
          <a:prstGeom prst="straightConnector1">
            <a:avLst/>
          </a:prstGeom>
          <a:noFill/>
          <a:ln cap="flat" cmpd="sng" w="38100">
            <a:solidFill>
              <a:srgbClr val="FFFFFF"/>
            </a:solidFill>
            <a:prstDash val="solid"/>
            <a:round/>
            <a:headEnd len="sm" w="sm" type="none"/>
            <a:tailEnd len="sm" w="sm" type="none"/>
          </a:ln>
        </p:spPr>
      </p:cxnSp>
      <p:sp>
        <p:nvSpPr>
          <p:cNvPr id="64" name="Google Shape;64;p14"/>
          <p:cNvSpPr/>
          <p:nvPr/>
        </p:nvSpPr>
        <p:spPr>
          <a:xfrm rot="-5400000">
            <a:off x="4327200" y="853550"/>
            <a:ext cx="483000" cy="427200"/>
          </a:xfrm>
          <a:prstGeom prst="hexagon">
            <a:avLst>
              <a:gd fmla="val 28666" name="adj"/>
              <a:gd fmla="val 115470" name="vf"/>
            </a:avLst>
          </a:prstGeom>
          <a:noFill/>
          <a:ln cap="flat" cmpd="sng" w="3810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4"/>
          <p:cNvSpPr txBox="1"/>
          <p:nvPr>
            <p:ph type="ctrTitle"/>
          </p:nvPr>
        </p:nvSpPr>
        <p:spPr>
          <a:xfrm>
            <a:off x="1883125" y="1447250"/>
            <a:ext cx="5400900" cy="1971900"/>
          </a:xfrm>
          <a:prstGeom prst="rect">
            <a:avLst/>
          </a:prstGeom>
          <a:noFill/>
        </p:spPr>
        <p:txBody>
          <a:bodyPr anchorCtr="0" anchor="ctr" bIns="91425" lIns="91425" spcFirstLastPara="1" rIns="91425" wrap="square" tIns="91425">
            <a:normAutofit/>
          </a:bodyPr>
          <a:lstStyle>
            <a:lvl1pPr lvl="0" algn="ctr">
              <a:lnSpc>
                <a:spcPct val="100000"/>
              </a:lnSpc>
              <a:spcBef>
                <a:spcPts val="0"/>
              </a:spcBef>
              <a:spcAft>
                <a:spcPts val="0"/>
              </a:spcAft>
              <a:buClr>
                <a:srgbClr val="343C44"/>
              </a:buClr>
              <a:buSzPts val="3600"/>
              <a:buNone/>
              <a:defRPr b="1" sz="3600">
                <a:solidFill>
                  <a:srgbClr val="343C44"/>
                </a:solidFill>
              </a:defRPr>
            </a:lvl1pPr>
            <a:lvl2pPr lvl="1" algn="ctr">
              <a:lnSpc>
                <a:spcPct val="100000"/>
              </a:lnSpc>
              <a:spcBef>
                <a:spcPts val="0"/>
              </a:spcBef>
              <a:spcAft>
                <a:spcPts val="0"/>
              </a:spcAft>
              <a:buClr>
                <a:srgbClr val="343C44"/>
              </a:buClr>
              <a:buSzPts val="3600"/>
              <a:buNone/>
              <a:defRPr b="1" sz="3600">
                <a:solidFill>
                  <a:srgbClr val="343C44"/>
                </a:solidFill>
              </a:defRPr>
            </a:lvl2pPr>
            <a:lvl3pPr lvl="2" algn="ctr">
              <a:lnSpc>
                <a:spcPct val="100000"/>
              </a:lnSpc>
              <a:spcBef>
                <a:spcPts val="0"/>
              </a:spcBef>
              <a:spcAft>
                <a:spcPts val="0"/>
              </a:spcAft>
              <a:buClr>
                <a:srgbClr val="343C44"/>
              </a:buClr>
              <a:buSzPts val="3600"/>
              <a:buNone/>
              <a:defRPr b="1" sz="3600">
                <a:solidFill>
                  <a:srgbClr val="343C44"/>
                </a:solidFill>
              </a:defRPr>
            </a:lvl3pPr>
            <a:lvl4pPr lvl="3" algn="ctr">
              <a:lnSpc>
                <a:spcPct val="100000"/>
              </a:lnSpc>
              <a:spcBef>
                <a:spcPts val="0"/>
              </a:spcBef>
              <a:spcAft>
                <a:spcPts val="0"/>
              </a:spcAft>
              <a:buClr>
                <a:srgbClr val="343C44"/>
              </a:buClr>
              <a:buSzPts val="3600"/>
              <a:buNone/>
              <a:defRPr b="1" sz="3600">
                <a:solidFill>
                  <a:srgbClr val="343C44"/>
                </a:solidFill>
              </a:defRPr>
            </a:lvl4pPr>
            <a:lvl5pPr lvl="4" algn="ctr">
              <a:lnSpc>
                <a:spcPct val="100000"/>
              </a:lnSpc>
              <a:spcBef>
                <a:spcPts val="0"/>
              </a:spcBef>
              <a:spcAft>
                <a:spcPts val="0"/>
              </a:spcAft>
              <a:buClr>
                <a:srgbClr val="343C44"/>
              </a:buClr>
              <a:buSzPts val="3600"/>
              <a:buNone/>
              <a:defRPr b="1" sz="3600">
                <a:solidFill>
                  <a:srgbClr val="343C44"/>
                </a:solidFill>
              </a:defRPr>
            </a:lvl5pPr>
            <a:lvl6pPr lvl="5" algn="ctr">
              <a:lnSpc>
                <a:spcPct val="100000"/>
              </a:lnSpc>
              <a:spcBef>
                <a:spcPts val="0"/>
              </a:spcBef>
              <a:spcAft>
                <a:spcPts val="0"/>
              </a:spcAft>
              <a:buClr>
                <a:srgbClr val="343C44"/>
              </a:buClr>
              <a:buSzPts val="3600"/>
              <a:buNone/>
              <a:defRPr b="1" sz="3600">
                <a:solidFill>
                  <a:srgbClr val="343C44"/>
                </a:solidFill>
              </a:defRPr>
            </a:lvl6pPr>
            <a:lvl7pPr lvl="6" algn="ctr">
              <a:lnSpc>
                <a:spcPct val="100000"/>
              </a:lnSpc>
              <a:spcBef>
                <a:spcPts val="0"/>
              </a:spcBef>
              <a:spcAft>
                <a:spcPts val="0"/>
              </a:spcAft>
              <a:buClr>
                <a:srgbClr val="343C44"/>
              </a:buClr>
              <a:buSzPts val="3600"/>
              <a:buNone/>
              <a:defRPr b="1" sz="3600">
                <a:solidFill>
                  <a:srgbClr val="343C44"/>
                </a:solidFill>
              </a:defRPr>
            </a:lvl7pPr>
            <a:lvl8pPr lvl="7" algn="ctr">
              <a:lnSpc>
                <a:spcPct val="100000"/>
              </a:lnSpc>
              <a:spcBef>
                <a:spcPts val="0"/>
              </a:spcBef>
              <a:spcAft>
                <a:spcPts val="0"/>
              </a:spcAft>
              <a:buClr>
                <a:srgbClr val="343C44"/>
              </a:buClr>
              <a:buSzPts val="3600"/>
              <a:buNone/>
              <a:defRPr b="1" sz="3600">
                <a:solidFill>
                  <a:srgbClr val="343C44"/>
                </a:solidFill>
              </a:defRPr>
            </a:lvl8pPr>
            <a:lvl9pPr lvl="8" algn="ctr">
              <a:lnSpc>
                <a:spcPct val="100000"/>
              </a:lnSpc>
              <a:spcBef>
                <a:spcPts val="0"/>
              </a:spcBef>
              <a:spcAft>
                <a:spcPts val="0"/>
              </a:spcAft>
              <a:buClr>
                <a:srgbClr val="343C44"/>
              </a:buClr>
              <a:buSzPts val="3600"/>
              <a:buNone/>
              <a:defRPr b="1" sz="3600">
                <a:solidFill>
                  <a:srgbClr val="343C44"/>
                </a:solidFill>
              </a:defRPr>
            </a:lvl9pPr>
          </a:lstStyle>
          <a:p/>
        </p:txBody>
      </p:sp>
      <p:sp>
        <p:nvSpPr>
          <p:cNvPr id="66" name="Google Shape;66;p14"/>
          <p:cNvSpPr txBox="1"/>
          <p:nvPr>
            <p:ph idx="1" type="subTitle"/>
          </p:nvPr>
        </p:nvSpPr>
        <p:spPr>
          <a:xfrm>
            <a:off x="2429850" y="3493650"/>
            <a:ext cx="4287600" cy="788100"/>
          </a:xfrm>
          <a:prstGeom prst="rect">
            <a:avLst/>
          </a:prstGeom>
          <a:noFill/>
        </p:spPr>
        <p:txBody>
          <a:bodyPr anchorCtr="0" anchor="t" bIns="91425" lIns="91425" spcFirstLastPara="1" rIns="91425" wrap="square" tIns="91425">
            <a:normAutofit/>
          </a:bodyPr>
          <a:lstStyle>
            <a:lvl1pPr lvl="0" algn="ctr">
              <a:lnSpc>
                <a:spcPct val="100000"/>
              </a:lnSpc>
              <a:spcBef>
                <a:spcPts val="0"/>
              </a:spcBef>
              <a:spcAft>
                <a:spcPts val="0"/>
              </a:spcAft>
              <a:buClr>
                <a:srgbClr val="FFFFFF"/>
              </a:buClr>
              <a:buSzPts val="1800"/>
              <a:buNone/>
              <a:defRPr sz="1800">
                <a:solidFill>
                  <a:srgbClr val="FFFFFF"/>
                </a:solidFill>
              </a:defRPr>
            </a:lvl1pPr>
            <a:lvl2pPr lvl="1" algn="ctr">
              <a:lnSpc>
                <a:spcPct val="100000"/>
              </a:lnSpc>
              <a:spcBef>
                <a:spcPts val="0"/>
              </a:spcBef>
              <a:spcAft>
                <a:spcPts val="0"/>
              </a:spcAft>
              <a:buClr>
                <a:srgbClr val="FFFFFF"/>
              </a:buClr>
              <a:buSzPts val="1800"/>
              <a:buNone/>
              <a:defRPr sz="1800">
                <a:solidFill>
                  <a:srgbClr val="FFFFFF"/>
                </a:solidFill>
              </a:defRPr>
            </a:lvl2pPr>
            <a:lvl3pPr lvl="2" algn="ctr">
              <a:lnSpc>
                <a:spcPct val="100000"/>
              </a:lnSpc>
              <a:spcBef>
                <a:spcPts val="0"/>
              </a:spcBef>
              <a:spcAft>
                <a:spcPts val="0"/>
              </a:spcAft>
              <a:buClr>
                <a:srgbClr val="FFFFFF"/>
              </a:buClr>
              <a:buSzPts val="1800"/>
              <a:buNone/>
              <a:defRPr sz="1800">
                <a:solidFill>
                  <a:srgbClr val="FFFFFF"/>
                </a:solidFill>
              </a:defRPr>
            </a:lvl3pPr>
            <a:lvl4pPr lvl="3" algn="ctr">
              <a:lnSpc>
                <a:spcPct val="100000"/>
              </a:lnSpc>
              <a:spcBef>
                <a:spcPts val="0"/>
              </a:spcBef>
              <a:spcAft>
                <a:spcPts val="0"/>
              </a:spcAft>
              <a:buClr>
                <a:srgbClr val="FFFFFF"/>
              </a:buClr>
              <a:buSzPts val="1800"/>
              <a:buNone/>
              <a:defRPr sz="1800">
                <a:solidFill>
                  <a:srgbClr val="FFFFFF"/>
                </a:solidFill>
              </a:defRPr>
            </a:lvl4pPr>
            <a:lvl5pPr lvl="4" algn="ctr">
              <a:lnSpc>
                <a:spcPct val="100000"/>
              </a:lnSpc>
              <a:spcBef>
                <a:spcPts val="0"/>
              </a:spcBef>
              <a:spcAft>
                <a:spcPts val="0"/>
              </a:spcAft>
              <a:buClr>
                <a:srgbClr val="FFFFFF"/>
              </a:buClr>
              <a:buSzPts val="1800"/>
              <a:buNone/>
              <a:defRPr sz="1800">
                <a:solidFill>
                  <a:srgbClr val="FFFFFF"/>
                </a:solidFill>
              </a:defRPr>
            </a:lvl5pPr>
            <a:lvl6pPr lvl="5" algn="ctr">
              <a:lnSpc>
                <a:spcPct val="100000"/>
              </a:lnSpc>
              <a:spcBef>
                <a:spcPts val="0"/>
              </a:spcBef>
              <a:spcAft>
                <a:spcPts val="0"/>
              </a:spcAft>
              <a:buClr>
                <a:srgbClr val="FFFFFF"/>
              </a:buClr>
              <a:buSzPts val="1800"/>
              <a:buNone/>
              <a:defRPr sz="1800">
                <a:solidFill>
                  <a:srgbClr val="FFFFFF"/>
                </a:solidFill>
              </a:defRPr>
            </a:lvl6pPr>
            <a:lvl7pPr lvl="6" algn="ctr">
              <a:lnSpc>
                <a:spcPct val="100000"/>
              </a:lnSpc>
              <a:spcBef>
                <a:spcPts val="0"/>
              </a:spcBef>
              <a:spcAft>
                <a:spcPts val="0"/>
              </a:spcAft>
              <a:buClr>
                <a:srgbClr val="FFFFFF"/>
              </a:buClr>
              <a:buSzPts val="1800"/>
              <a:buNone/>
              <a:defRPr sz="1800">
                <a:solidFill>
                  <a:srgbClr val="FFFFFF"/>
                </a:solidFill>
              </a:defRPr>
            </a:lvl7pPr>
            <a:lvl8pPr lvl="7" algn="ctr">
              <a:lnSpc>
                <a:spcPct val="100000"/>
              </a:lnSpc>
              <a:spcBef>
                <a:spcPts val="0"/>
              </a:spcBef>
              <a:spcAft>
                <a:spcPts val="0"/>
              </a:spcAft>
              <a:buClr>
                <a:srgbClr val="FFFFFF"/>
              </a:buClr>
              <a:buSzPts val="1800"/>
              <a:buNone/>
              <a:defRPr sz="1800">
                <a:solidFill>
                  <a:srgbClr val="FFFFFF"/>
                </a:solidFill>
              </a:defRPr>
            </a:lvl8pPr>
            <a:lvl9pPr lvl="8" algn="ctr">
              <a:lnSpc>
                <a:spcPct val="100000"/>
              </a:lnSpc>
              <a:spcBef>
                <a:spcPts val="0"/>
              </a:spcBef>
              <a:spcAft>
                <a:spcPts val="0"/>
              </a:spcAft>
              <a:buClr>
                <a:srgbClr val="FFFFFF"/>
              </a:buClr>
              <a:buSzPts val="1800"/>
              <a:buNone/>
              <a:defRPr sz="1800">
                <a:solidFill>
                  <a:srgbClr val="FFFFFF"/>
                </a:solidFill>
              </a:defRPr>
            </a:lvl9pPr>
          </a:lstStyle>
          <a:p/>
        </p:txBody>
      </p:sp>
      <p:sp>
        <p:nvSpPr>
          <p:cNvPr id="67" name="Google Shape;67;p14"/>
          <p:cNvSpPr txBox="1"/>
          <p:nvPr>
            <p:ph idx="12" type="sldNum"/>
          </p:nvPr>
        </p:nvSpPr>
        <p:spPr>
          <a:xfrm>
            <a:off x="8472458" y="4663217"/>
            <a:ext cx="548700" cy="393600"/>
          </a:xfrm>
          <a:prstGeom prst="rect">
            <a:avLst/>
          </a:prstGeom>
          <a:noFill/>
        </p:spPr>
        <p:txBody>
          <a:bodyPr anchorCtr="0" anchor="ctr" bIns="91425" lIns="91425" spcFirstLastPara="1" rIns="91425" wrap="square" tIns="91425">
            <a:normAutofit/>
          </a:bodyPr>
          <a:lstStyle>
            <a:lvl1pPr lvl="0" algn="r">
              <a:lnSpc>
                <a:spcPct val="100000"/>
              </a:lnSpc>
              <a:spcAft>
                <a:spcPts val="0"/>
              </a:spcAft>
              <a:buNone/>
              <a:defRPr sz="1000">
                <a:solidFill>
                  <a:srgbClr val="434343"/>
                </a:solidFill>
              </a:defRPr>
            </a:lvl1pPr>
            <a:lvl2pPr lvl="1" algn="r">
              <a:lnSpc>
                <a:spcPct val="100000"/>
              </a:lnSpc>
              <a:spcAft>
                <a:spcPts val="0"/>
              </a:spcAft>
              <a:buNone/>
              <a:defRPr sz="1000">
                <a:solidFill>
                  <a:srgbClr val="434343"/>
                </a:solidFill>
              </a:defRPr>
            </a:lvl2pPr>
            <a:lvl3pPr lvl="2" algn="r">
              <a:lnSpc>
                <a:spcPct val="100000"/>
              </a:lnSpc>
              <a:spcAft>
                <a:spcPts val="0"/>
              </a:spcAft>
              <a:buNone/>
              <a:defRPr sz="1000">
                <a:solidFill>
                  <a:srgbClr val="434343"/>
                </a:solidFill>
              </a:defRPr>
            </a:lvl3pPr>
            <a:lvl4pPr lvl="3" algn="r">
              <a:lnSpc>
                <a:spcPct val="100000"/>
              </a:lnSpc>
              <a:spcAft>
                <a:spcPts val="0"/>
              </a:spcAft>
              <a:buNone/>
              <a:defRPr sz="1000">
                <a:solidFill>
                  <a:srgbClr val="434343"/>
                </a:solidFill>
              </a:defRPr>
            </a:lvl4pPr>
            <a:lvl5pPr lvl="4" algn="r">
              <a:lnSpc>
                <a:spcPct val="100000"/>
              </a:lnSpc>
              <a:spcAft>
                <a:spcPts val="0"/>
              </a:spcAft>
              <a:buNone/>
              <a:defRPr sz="1000">
                <a:solidFill>
                  <a:srgbClr val="434343"/>
                </a:solidFill>
              </a:defRPr>
            </a:lvl5pPr>
            <a:lvl6pPr lvl="5" algn="r">
              <a:lnSpc>
                <a:spcPct val="100000"/>
              </a:lnSpc>
              <a:spcAft>
                <a:spcPts val="0"/>
              </a:spcAft>
              <a:buNone/>
              <a:defRPr sz="1000">
                <a:solidFill>
                  <a:srgbClr val="434343"/>
                </a:solidFill>
              </a:defRPr>
            </a:lvl6pPr>
            <a:lvl7pPr lvl="6" algn="r">
              <a:lnSpc>
                <a:spcPct val="100000"/>
              </a:lnSpc>
              <a:spcAft>
                <a:spcPts val="0"/>
              </a:spcAft>
              <a:buNone/>
              <a:defRPr sz="1000">
                <a:solidFill>
                  <a:srgbClr val="434343"/>
                </a:solidFill>
              </a:defRPr>
            </a:lvl7pPr>
            <a:lvl8pPr lvl="7" algn="r">
              <a:lnSpc>
                <a:spcPct val="100000"/>
              </a:lnSpc>
              <a:spcAft>
                <a:spcPts val="0"/>
              </a:spcAft>
              <a:buNone/>
              <a:defRPr sz="1000">
                <a:solidFill>
                  <a:srgbClr val="434343"/>
                </a:solidFill>
              </a:defRPr>
            </a:lvl8pPr>
            <a:lvl9pPr lvl="8" algn="r">
              <a:lnSpc>
                <a:spcPct val="100000"/>
              </a:lnSpc>
              <a:spcAft>
                <a:spcPts val="0"/>
              </a:spcAft>
              <a:buNone/>
              <a:defRPr sz="1000">
                <a:solidFill>
                  <a:srgbClr val="434343"/>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hyperlink" Target="https://www.rawpixel.com/image/418670/free-photo-image-nasa-rocket-astronaut" TargetMode="External"/><Relationship Id="rId4" Type="http://schemas.openxmlformats.org/officeDocument/2006/relationships/image" Target="../media/image4.jpg"/><Relationship Id="rId5" Type="http://schemas.openxmlformats.org/officeDocument/2006/relationships/hyperlink" Target="https://freesvg.org/black-and-white-border-frame" TargetMode="External"/><Relationship Id="rId6"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hyperlink" Target="https://www.rawpixel.com/image/418670/free-photo-image-nasa-rocket-astronaut" TargetMode="External"/><Relationship Id="rId4" Type="http://schemas.openxmlformats.org/officeDocument/2006/relationships/image" Target="../media/image4.jpg"/><Relationship Id="rId5" Type="http://schemas.openxmlformats.org/officeDocument/2006/relationships/hyperlink" Target="https://freesvg.org/black-and-white-border-frame" TargetMode="External"/><Relationship Id="rId6"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hyperlink" Target="https://www.rawpixel.com/image/418670/free-photo-image-nasa-rocket-astronaut" TargetMode="External"/><Relationship Id="rId4" Type="http://schemas.openxmlformats.org/officeDocument/2006/relationships/image" Target="../media/image4.jpg"/><Relationship Id="rId5" Type="http://schemas.openxmlformats.org/officeDocument/2006/relationships/hyperlink" Target="https://freesvg.org/black-and-white-border-frame" TargetMode="External"/><Relationship Id="rId6"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hyperlink" Target="https://www.flickr.com/photos/nasacommons/9467358834" TargetMode="External"/><Relationship Id="rId4" Type="http://schemas.openxmlformats.org/officeDocument/2006/relationships/image" Target="../media/image2.jpg"/><Relationship Id="rId5" Type="http://schemas.openxmlformats.org/officeDocument/2006/relationships/hyperlink" Target="https://freesvg.org/black-and-white-border-frame" TargetMode="External"/><Relationship Id="rId6"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hyperlink" Target="https://commons.wikimedia.org/wiki/File:Mercury_Program_insignia.svg"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hyperlink" Target="https://www.nasa.gov/mission_pages/mercury/missions/goals.html" TargetMode="External"/><Relationship Id="rId4" Type="http://schemas.openxmlformats.org/officeDocument/2006/relationships/hyperlink" Target="https://www.nasa.gov/audience/forstudents/5-8/features/nasa-knows/what-was-project-mercury-58.html" TargetMode="External"/><Relationship Id="rId5" Type="http://schemas.openxmlformats.org/officeDocument/2006/relationships/hyperlink" Target="https://www.space.com/24638-project-mercury.html" TargetMode="External"/><Relationship Id="rId6" Type="http://schemas.openxmlformats.org/officeDocument/2006/relationships/hyperlink" Target="https://www.spaceanswers.com/space-exploration/five-amazing-facts-about-project-mercury/" TargetMode="External"/><Relationship Id="rId7" Type="http://schemas.openxmlformats.org/officeDocument/2006/relationships/hyperlink" Target="https://www.surfnetkids.com/go/1841/10-exciting-facts-about-project-mercury-2/"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5"/>
          <p:cNvSpPr txBox="1"/>
          <p:nvPr>
            <p:ph type="ctrTitle"/>
          </p:nvPr>
        </p:nvSpPr>
        <p:spPr>
          <a:xfrm>
            <a:off x="1883125" y="1447250"/>
            <a:ext cx="5400900" cy="19719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0" lang="en" sz="6000">
                <a:solidFill>
                  <a:schemeClr val="lt2"/>
                </a:solidFill>
                <a:latin typeface="Walter Turncoat"/>
                <a:ea typeface="Walter Turncoat"/>
                <a:cs typeface="Walter Turncoat"/>
                <a:sym typeface="Walter Turncoat"/>
              </a:rPr>
              <a:t>Project Mercury</a:t>
            </a:r>
            <a:endParaRPr b="0" sz="6000">
              <a:solidFill>
                <a:schemeClr val="lt2"/>
              </a:solidFill>
              <a:latin typeface="Walter Turncoat"/>
              <a:ea typeface="Walter Turncoat"/>
              <a:cs typeface="Walter Turncoat"/>
              <a:sym typeface="Walter Turncoat"/>
            </a:endParaRPr>
          </a:p>
        </p:txBody>
      </p:sp>
      <p:sp>
        <p:nvSpPr>
          <p:cNvPr id="73" name="Google Shape;73;p15"/>
          <p:cNvSpPr txBox="1"/>
          <p:nvPr>
            <p:ph idx="1" type="subTitle"/>
          </p:nvPr>
        </p:nvSpPr>
        <p:spPr>
          <a:xfrm>
            <a:off x="2429850" y="3493650"/>
            <a:ext cx="4287600" cy="788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1600">
                <a:solidFill>
                  <a:srgbClr val="424242"/>
                </a:solidFill>
                <a:latin typeface="Walter Turncoat"/>
                <a:ea typeface="Walter Turncoat"/>
                <a:cs typeface="Walter Turncoat"/>
                <a:sym typeface="Walter Turncoat"/>
              </a:rPr>
              <a:t>Created by Cassidy Reyes</a:t>
            </a:r>
            <a:endParaRPr sz="1600">
              <a:solidFill>
                <a:srgbClr val="424242"/>
              </a:solidFill>
              <a:latin typeface="Walter Turncoat"/>
              <a:ea typeface="Walter Turncoat"/>
              <a:cs typeface="Walter Turncoat"/>
              <a:sym typeface="Walter Turncoa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txBox="1"/>
          <p:nvPr>
            <p:ph type="title"/>
          </p:nvPr>
        </p:nvSpPr>
        <p:spPr>
          <a:xfrm>
            <a:off x="0" y="0"/>
            <a:ext cx="4572000" cy="23454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latin typeface="Walter Turncoat"/>
                <a:ea typeface="Walter Turncoat"/>
                <a:cs typeface="Walter Turncoat"/>
                <a:sym typeface="Walter Turncoat"/>
              </a:rPr>
              <a:t>Major accomplishments, milestones, and missions</a:t>
            </a:r>
            <a:endParaRPr>
              <a:latin typeface="Walter Turncoat"/>
              <a:ea typeface="Walter Turncoat"/>
              <a:cs typeface="Walter Turncoat"/>
              <a:sym typeface="Walter Turncoat"/>
            </a:endParaRPr>
          </a:p>
        </p:txBody>
      </p:sp>
      <p:sp>
        <p:nvSpPr>
          <p:cNvPr id="79" name="Google Shape;79;p16"/>
          <p:cNvSpPr txBox="1"/>
          <p:nvPr>
            <p:ph idx="1" type="body"/>
          </p:nvPr>
        </p:nvSpPr>
        <p:spPr>
          <a:xfrm>
            <a:off x="4891175" y="740675"/>
            <a:ext cx="3942600" cy="3621000"/>
          </a:xfrm>
          <a:prstGeom prst="rect">
            <a:avLst/>
          </a:prstGeom>
        </p:spPr>
        <p:txBody>
          <a:bodyPr anchorCtr="0" anchor="ctr" bIns="91425" lIns="91425" spcFirstLastPara="1" rIns="91425" wrap="square" tIns="91425">
            <a:normAutofit/>
          </a:bodyPr>
          <a:lstStyle/>
          <a:p>
            <a:pPr indent="0" lvl="0" marL="0" rtl="0" algn="l">
              <a:spcBef>
                <a:spcPts val="0"/>
              </a:spcBef>
              <a:spcAft>
                <a:spcPts val="1600"/>
              </a:spcAft>
              <a:buNone/>
            </a:pPr>
            <a:r>
              <a:rPr lang="en">
                <a:latin typeface="Walter Turncoat"/>
                <a:ea typeface="Walter Turncoat"/>
                <a:cs typeface="Walter Turncoat"/>
                <a:sym typeface="Walter Turncoat"/>
              </a:rPr>
              <a:t>   Project Mercury has made many accomplishments while on their missions. One of those accomplishments is that they learned how to put astronauts in orbit around earth. ANother accomplishment they made was that they learned how people could live and work in space. Last but not least, they had also accomplished how to recover both man and spacecraft safely. They completed every single goal they had at the beginning of Project Mercury. </a:t>
            </a:r>
            <a:endParaRPr>
              <a:latin typeface="Walter Turncoat"/>
              <a:ea typeface="Walter Turncoat"/>
              <a:cs typeface="Walter Turncoat"/>
              <a:sym typeface="Walter Turncoat"/>
            </a:endParaRPr>
          </a:p>
        </p:txBody>
      </p:sp>
      <p:pic>
        <p:nvPicPr>
          <p:cNvPr id="80" name="Google Shape;80;p16">
            <a:hlinkClick r:id="rId3"/>
          </p:cNvPr>
          <p:cNvPicPr preferRelativeResize="0"/>
          <p:nvPr/>
        </p:nvPicPr>
        <p:blipFill>
          <a:blip r:embed="rId4">
            <a:alphaModFix/>
          </a:blip>
          <a:stretch>
            <a:fillRect/>
          </a:stretch>
        </p:blipFill>
        <p:spPr>
          <a:xfrm>
            <a:off x="1268938" y="2442925"/>
            <a:ext cx="2034117" cy="2493300"/>
          </a:xfrm>
          <a:prstGeom prst="rect">
            <a:avLst/>
          </a:prstGeom>
          <a:noFill/>
          <a:ln>
            <a:noFill/>
          </a:ln>
        </p:spPr>
      </p:pic>
      <p:pic>
        <p:nvPicPr>
          <p:cNvPr id="81" name="Google Shape;81;p16">
            <a:hlinkClick r:id="rId5"/>
          </p:cNvPr>
          <p:cNvPicPr preferRelativeResize="0"/>
          <p:nvPr/>
        </p:nvPicPr>
        <p:blipFill>
          <a:blip r:embed="rId6">
            <a:alphaModFix/>
          </a:blip>
          <a:stretch>
            <a:fillRect/>
          </a:stretch>
        </p:blipFill>
        <p:spPr>
          <a:xfrm>
            <a:off x="918975" y="2431150"/>
            <a:ext cx="2756925" cy="25168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7"/>
          <p:cNvSpPr txBox="1"/>
          <p:nvPr>
            <p:ph type="title"/>
          </p:nvPr>
        </p:nvSpPr>
        <p:spPr>
          <a:xfrm>
            <a:off x="0" y="0"/>
            <a:ext cx="4572000" cy="23454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latin typeface="Walter Turncoat"/>
                <a:ea typeface="Walter Turncoat"/>
                <a:cs typeface="Walter Turncoat"/>
                <a:sym typeface="Walter Turncoat"/>
              </a:rPr>
              <a:t>Spacecraft and rockets used during the program and their key features?</a:t>
            </a:r>
            <a:endParaRPr>
              <a:latin typeface="Walter Turncoat"/>
              <a:ea typeface="Walter Turncoat"/>
              <a:cs typeface="Walter Turncoat"/>
              <a:sym typeface="Walter Turncoat"/>
            </a:endParaRPr>
          </a:p>
        </p:txBody>
      </p:sp>
      <p:sp>
        <p:nvSpPr>
          <p:cNvPr id="87" name="Google Shape;87;p17"/>
          <p:cNvSpPr txBox="1"/>
          <p:nvPr>
            <p:ph idx="1" type="body"/>
          </p:nvPr>
        </p:nvSpPr>
        <p:spPr>
          <a:xfrm>
            <a:off x="4891175" y="740675"/>
            <a:ext cx="3942600" cy="3621000"/>
          </a:xfrm>
          <a:prstGeom prst="rect">
            <a:avLst/>
          </a:prstGeom>
        </p:spPr>
        <p:txBody>
          <a:bodyPr anchorCtr="0" anchor="ctr" bIns="91425" lIns="91425" spcFirstLastPara="1" rIns="91425" wrap="square" tIns="91425">
            <a:normAutofit lnSpcReduction="10000"/>
          </a:bodyPr>
          <a:lstStyle/>
          <a:p>
            <a:pPr indent="0" lvl="0" marL="0" rtl="0" algn="l">
              <a:spcBef>
                <a:spcPts val="0"/>
              </a:spcBef>
              <a:spcAft>
                <a:spcPts val="1600"/>
              </a:spcAft>
              <a:buClr>
                <a:schemeClr val="dk1"/>
              </a:buClr>
              <a:buSzPts val="1100"/>
              <a:buFont typeface="Arial"/>
              <a:buNone/>
            </a:pPr>
            <a:r>
              <a:rPr lang="en">
                <a:solidFill>
                  <a:schemeClr val="lt1"/>
                </a:solidFill>
                <a:latin typeface="Walter Turncoat"/>
                <a:ea typeface="Walter Turncoat"/>
                <a:cs typeface="Walter Turncoat"/>
                <a:sym typeface="Walter Turncoat"/>
              </a:rPr>
              <a:t>   The spacecraft and rockets used during Project Mercury all proved to be very useful and not one of them failed their purpose. There were 2 types of rockets that are used in Project Mercury. The Atlas rocket had four manned flights orbiting the earth. A Redstone rocket was used for the first two flights. In total, there was 6 flights that took place. These rockets were supposed to be designed for missiles for the united states military. There was one spacecraft used as well. It was a small capsule that could only hold one astronaut. This is where the astronaut would stay during the flight.</a:t>
            </a:r>
            <a:endParaRPr>
              <a:latin typeface="Walter Turncoat"/>
              <a:ea typeface="Walter Turncoat"/>
              <a:cs typeface="Walter Turncoat"/>
              <a:sym typeface="Walter Turncoat"/>
            </a:endParaRPr>
          </a:p>
        </p:txBody>
      </p:sp>
      <p:pic>
        <p:nvPicPr>
          <p:cNvPr id="88" name="Google Shape;88;p17">
            <a:hlinkClick r:id="rId3"/>
          </p:cNvPr>
          <p:cNvPicPr preferRelativeResize="0"/>
          <p:nvPr/>
        </p:nvPicPr>
        <p:blipFill>
          <a:blip r:embed="rId4">
            <a:alphaModFix/>
          </a:blip>
          <a:stretch>
            <a:fillRect/>
          </a:stretch>
        </p:blipFill>
        <p:spPr>
          <a:xfrm>
            <a:off x="1268938" y="2442925"/>
            <a:ext cx="2034117" cy="2493300"/>
          </a:xfrm>
          <a:prstGeom prst="rect">
            <a:avLst/>
          </a:prstGeom>
          <a:noFill/>
          <a:ln>
            <a:noFill/>
          </a:ln>
        </p:spPr>
      </p:pic>
      <p:pic>
        <p:nvPicPr>
          <p:cNvPr id="89" name="Google Shape;89;p17">
            <a:hlinkClick r:id="rId5"/>
          </p:cNvPr>
          <p:cNvPicPr preferRelativeResize="0"/>
          <p:nvPr/>
        </p:nvPicPr>
        <p:blipFill>
          <a:blip r:embed="rId6">
            <a:alphaModFix/>
          </a:blip>
          <a:stretch>
            <a:fillRect/>
          </a:stretch>
        </p:blipFill>
        <p:spPr>
          <a:xfrm>
            <a:off x="918975" y="2431150"/>
            <a:ext cx="2756925" cy="25168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8"/>
          <p:cNvSpPr txBox="1"/>
          <p:nvPr>
            <p:ph type="title"/>
          </p:nvPr>
        </p:nvSpPr>
        <p:spPr>
          <a:xfrm>
            <a:off x="0" y="0"/>
            <a:ext cx="4572000" cy="23454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latin typeface="Walter Turncoat"/>
                <a:ea typeface="Walter Turncoat"/>
                <a:cs typeface="Walter Turncoat"/>
                <a:sym typeface="Walter Turncoat"/>
              </a:rPr>
              <a:t>Obstacles.</a:t>
            </a:r>
            <a:endParaRPr>
              <a:latin typeface="Walter Turncoat"/>
              <a:ea typeface="Walter Turncoat"/>
              <a:cs typeface="Walter Turncoat"/>
              <a:sym typeface="Walter Turncoat"/>
            </a:endParaRPr>
          </a:p>
        </p:txBody>
      </p:sp>
      <p:sp>
        <p:nvSpPr>
          <p:cNvPr id="95" name="Google Shape;95;p18"/>
          <p:cNvSpPr txBox="1"/>
          <p:nvPr>
            <p:ph idx="1" type="body"/>
          </p:nvPr>
        </p:nvSpPr>
        <p:spPr>
          <a:xfrm>
            <a:off x="4891175" y="740675"/>
            <a:ext cx="3942600" cy="3621000"/>
          </a:xfrm>
          <a:prstGeom prst="rect">
            <a:avLst/>
          </a:prstGeom>
        </p:spPr>
        <p:txBody>
          <a:bodyPr anchorCtr="0" anchor="ctr" bIns="91425" lIns="91425" spcFirstLastPara="1" rIns="91425" wrap="square" tIns="91425">
            <a:normAutofit/>
          </a:bodyPr>
          <a:lstStyle/>
          <a:p>
            <a:pPr indent="0" lvl="0" marL="0" rtl="0" algn="l">
              <a:spcBef>
                <a:spcPts val="0"/>
              </a:spcBef>
              <a:spcAft>
                <a:spcPts val="1600"/>
              </a:spcAft>
              <a:buNone/>
            </a:pPr>
            <a:r>
              <a:rPr lang="en">
                <a:latin typeface="Walter Turncoat"/>
                <a:ea typeface="Walter Turncoat"/>
                <a:cs typeface="Walter Turncoat"/>
                <a:sym typeface="Walter Turncoat"/>
              </a:rPr>
              <a:t>   Obstacles appear everywhere on earth, even in space. Sadly, Project Mercury’s obstacles were very briefly discussed. They had run into some technological difficulties in the first flight with the chimpanzee, Ham, inside(Thankfully Ham didn’t die on the way down). Another issue they ran into was when Gus Grissom’s Liberty Bell 7 had their door unexpectedly blow open. They never found the cause of the door problem. These were the very few obstacles that were shown to the public.</a:t>
            </a:r>
            <a:endParaRPr>
              <a:latin typeface="Walter Turncoat"/>
              <a:ea typeface="Walter Turncoat"/>
              <a:cs typeface="Walter Turncoat"/>
              <a:sym typeface="Walter Turncoat"/>
            </a:endParaRPr>
          </a:p>
        </p:txBody>
      </p:sp>
      <p:pic>
        <p:nvPicPr>
          <p:cNvPr id="96" name="Google Shape;96;p18">
            <a:hlinkClick r:id="rId3"/>
          </p:cNvPr>
          <p:cNvPicPr preferRelativeResize="0"/>
          <p:nvPr/>
        </p:nvPicPr>
        <p:blipFill>
          <a:blip r:embed="rId4">
            <a:alphaModFix/>
          </a:blip>
          <a:stretch>
            <a:fillRect/>
          </a:stretch>
        </p:blipFill>
        <p:spPr>
          <a:xfrm>
            <a:off x="1268938" y="2442925"/>
            <a:ext cx="2034117" cy="2493300"/>
          </a:xfrm>
          <a:prstGeom prst="rect">
            <a:avLst/>
          </a:prstGeom>
          <a:noFill/>
          <a:ln>
            <a:noFill/>
          </a:ln>
        </p:spPr>
      </p:pic>
      <p:pic>
        <p:nvPicPr>
          <p:cNvPr id="97" name="Google Shape;97;p18">
            <a:hlinkClick r:id="rId5"/>
          </p:cNvPr>
          <p:cNvPicPr preferRelativeResize="0"/>
          <p:nvPr/>
        </p:nvPicPr>
        <p:blipFill>
          <a:blip r:embed="rId6">
            <a:alphaModFix/>
          </a:blip>
          <a:stretch>
            <a:fillRect/>
          </a:stretch>
        </p:blipFill>
        <p:spPr>
          <a:xfrm>
            <a:off x="918975" y="2431150"/>
            <a:ext cx="2756925" cy="25168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9"/>
          <p:cNvSpPr txBox="1"/>
          <p:nvPr>
            <p:ph type="title"/>
          </p:nvPr>
        </p:nvSpPr>
        <p:spPr>
          <a:xfrm>
            <a:off x="0" y="0"/>
            <a:ext cx="4572000" cy="23454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latin typeface="Walter Turncoat"/>
                <a:ea typeface="Walter Turncoat"/>
                <a:cs typeface="Walter Turncoat"/>
                <a:sym typeface="Walter Turncoat"/>
              </a:rPr>
              <a:t>How did this program contribute to landing on the moon?</a:t>
            </a:r>
            <a:endParaRPr>
              <a:latin typeface="Walter Turncoat"/>
              <a:ea typeface="Walter Turncoat"/>
              <a:cs typeface="Walter Turncoat"/>
              <a:sym typeface="Walter Turncoat"/>
            </a:endParaRPr>
          </a:p>
        </p:txBody>
      </p:sp>
      <p:sp>
        <p:nvSpPr>
          <p:cNvPr id="103" name="Google Shape;103;p19"/>
          <p:cNvSpPr txBox="1"/>
          <p:nvPr>
            <p:ph idx="1" type="body"/>
          </p:nvPr>
        </p:nvSpPr>
        <p:spPr>
          <a:xfrm>
            <a:off x="4891175" y="740675"/>
            <a:ext cx="3942600" cy="3621000"/>
          </a:xfrm>
          <a:prstGeom prst="rect">
            <a:avLst/>
          </a:prstGeom>
        </p:spPr>
        <p:txBody>
          <a:bodyPr anchorCtr="0" anchor="ctr" bIns="91425" lIns="91425" spcFirstLastPara="1" rIns="91425" wrap="square" tIns="91425">
            <a:normAutofit/>
          </a:bodyPr>
          <a:lstStyle/>
          <a:p>
            <a:pPr indent="0" lvl="0" marL="0" rtl="0" algn="l">
              <a:spcBef>
                <a:spcPts val="0"/>
              </a:spcBef>
              <a:spcAft>
                <a:spcPts val="1600"/>
              </a:spcAft>
              <a:buNone/>
            </a:pPr>
            <a:r>
              <a:rPr lang="en">
                <a:solidFill>
                  <a:schemeClr val="lt1"/>
                </a:solidFill>
                <a:latin typeface="Walter Turncoat"/>
                <a:ea typeface="Walter Turncoat"/>
                <a:cs typeface="Walter Turncoat"/>
                <a:sym typeface="Walter Turncoat"/>
              </a:rPr>
              <a:t>   </a:t>
            </a:r>
            <a:r>
              <a:rPr lang="en">
                <a:latin typeface="Walter Turncoat"/>
                <a:ea typeface="Walter Turncoat"/>
                <a:cs typeface="Walter Turncoat"/>
                <a:sym typeface="Walter Turncoat"/>
              </a:rPr>
              <a:t>Just like any other program NASA had, Project Mercury significantly contributes to landing on the moon. This program had helped NASA find and fix problems during the test flights. It had also helped NASA learn how to make the rockets safer for when they send someone to the moon.</a:t>
            </a:r>
            <a:endParaRPr>
              <a:latin typeface="Walter Turncoat"/>
              <a:ea typeface="Walter Turncoat"/>
              <a:cs typeface="Walter Turncoat"/>
              <a:sym typeface="Walter Turncoat"/>
            </a:endParaRPr>
          </a:p>
        </p:txBody>
      </p:sp>
      <p:pic>
        <p:nvPicPr>
          <p:cNvPr id="104" name="Google Shape;104;p19">
            <a:hlinkClick r:id="rId3"/>
          </p:cNvPr>
          <p:cNvPicPr preferRelativeResize="0"/>
          <p:nvPr/>
        </p:nvPicPr>
        <p:blipFill>
          <a:blip r:embed="rId4">
            <a:alphaModFix/>
          </a:blip>
          <a:stretch>
            <a:fillRect/>
          </a:stretch>
        </p:blipFill>
        <p:spPr>
          <a:xfrm>
            <a:off x="1303538" y="2571750"/>
            <a:ext cx="1964934" cy="2493299"/>
          </a:xfrm>
          <a:prstGeom prst="rect">
            <a:avLst/>
          </a:prstGeom>
          <a:noFill/>
          <a:ln>
            <a:noFill/>
          </a:ln>
        </p:spPr>
      </p:pic>
      <p:pic>
        <p:nvPicPr>
          <p:cNvPr id="105" name="Google Shape;105;p19">
            <a:hlinkClick r:id="rId5"/>
          </p:cNvPr>
          <p:cNvPicPr preferRelativeResize="0"/>
          <p:nvPr/>
        </p:nvPicPr>
        <p:blipFill>
          <a:blip r:embed="rId6">
            <a:alphaModFix/>
          </a:blip>
          <a:stretch>
            <a:fillRect/>
          </a:stretch>
        </p:blipFill>
        <p:spPr>
          <a:xfrm>
            <a:off x="918975" y="2571750"/>
            <a:ext cx="2715776" cy="24933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0"/>
          <p:cNvSpPr txBox="1"/>
          <p:nvPr>
            <p:ph type="title"/>
          </p:nvPr>
        </p:nvSpPr>
        <p:spPr>
          <a:xfrm>
            <a:off x="0" y="0"/>
            <a:ext cx="4572000" cy="23454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latin typeface="Walter Turncoat"/>
                <a:ea typeface="Walter Turncoat"/>
                <a:cs typeface="Walter Turncoat"/>
                <a:sym typeface="Walter Turncoat"/>
              </a:rPr>
              <a:t>Interesting facts</a:t>
            </a:r>
            <a:endParaRPr>
              <a:latin typeface="Walter Turncoat"/>
              <a:ea typeface="Walter Turncoat"/>
              <a:cs typeface="Walter Turncoat"/>
              <a:sym typeface="Walter Turncoat"/>
            </a:endParaRPr>
          </a:p>
        </p:txBody>
      </p:sp>
      <p:sp>
        <p:nvSpPr>
          <p:cNvPr id="111" name="Google Shape;111;p20"/>
          <p:cNvSpPr txBox="1"/>
          <p:nvPr>
            <p:ph idx="1" type="body"/>
          </p:nvPr>
        </p:nvSpPr>
        <p:spPr>
          <a:xfrm>
            <a:off x="4891175" y="740675"/>
            <a:ext cx="3942600" cy="3621000"/>
          </a:xfrm>
          <a:prstGeom prst="rect">
            <a:avLst/>
          </a:prstGeom>
        </p:spPr>
        <p:txBody>
          <a:bodyPr anchorCtr="0" anchor="ctr" bIns="91425" lIns="91425" spcFirstLastPara="1" rIns="91425" wrap="square" tIns="91425">
            <a:normAutofit lnSpcReduction="20000"/>
          </a:bodyPr>
          <a:lstStyle/>
          <a:p>
            <a:pPr indent="0" lvl="0" marL="0" rtl="0" algn="l">
              <a:spcBef>
                <a:spcPts val="0"/>
              </a:spcBef>
              <a:spcAft>
                <a:spcPts val="0"/>
              </a:spcAft>
              <a:buNone/>
            </a:pPr>
            <a:r>
              <a:rPr lang="en">
                <a:latin typeface="Walter Turncoat"/>
                <a:ea typeface="Walter Turncoat"/>
                <a:cs typeface="Walter Turncoat"/>
                <a:sym typeface="Walter Turncoat"/>
              </a:rPr>
              <a:t>-20 Mercury spacecraft were built, but only 6 were used for manned flights.</a:t>
            </a:r>
            <a:endParaRPr>
              <a:latin typeface="Walter Turncoat"/>
              <a:ea typeface="Walter Turncoat"/>
              <a:cs typeface="Walter Turncoat"/>
              <a:sym typeface="Walter Turncoat"/>
            </a:endParaRPr>
          </a:p>
          <a:p>
            <a:pPr indent="0" lvl="0" marL="0" rtl="0" algn="l">
              <a:spcBef>
                <a:spcPts val="1600"/>
              </a:spcBef>
              <a:spcAft>
                <a:spcPts val="0"/>
              </a:spcAft>
              <a:buNone/>
            </a:pPr>
            <a:r>
              <a:rPr lang="en">
                <a:latin typeface="Walter Turncoat"/>
                <a:ea typeface="Walter Turncoat"/>
                <a:cs typeface="Walter Turncoat"/>
                <a:sym typeface="Walter Turncoat"/>
              </a:rPr>
              <a:t>-The first mercury “astronaut” was a monkey.</a:t>
            </a:r>
            <a:endParaRPr>
              <a:latin typeface="Walter Turncoat"/>
              <a:ea typeface="Walter Turncoat"/>
              <a:cs typeface="Walter Turncoat"/>
              <a:sym typeface="Walter Turncoat"/>
            </a:endParaRPr>
          </a:p>
          <a:p>
            <a:pPr indent="0" lvl="0" marL="0" rtl="0" algn="l">
              <a:spcBef>
                <a:spcPts val="1600"/>
              </a:spcBef>
              <a:spcAft>
                <a:spcPts val="0"/>
              </a:spcAft>
              <a:buNone/>
            </a:pPr>
            <a:r>
              <a:rPr lang="en">
                <a:latin typeface="Walter Turncoat"/>
                <a:ea typeface="Walter Turncoat"/>
                <a:cs typeface="Walter Turncoat"/>
                <a:sym typeface="Walter Turncoat"/>
              </a:rPr>
              <a:t>-The astronauts actually insisted a lot on the idea of having a window in the rocket for them.</a:t>
            </a:r>
            <a:endParaRPr>
              <a:latin typeface="Walter Turncoat"/>
              <a:ea typeface="Walter Turncoat"/>
              <a:cs typeface="Walter Turncoat"/>
              <a:sym typeface="Walter Turncoat"/>
            </a:endParaRPr>
          </a:p>
          <a:p>
            <a:pPr indent="0" lvl="0" marL="0" rtl="0" algn="l">
              <a:spcBef>
                <a:spcPts val="1600"/>
              </a:spcBef>
              <a:spcAft>
                <a:spcPts val="0"/>
              </a:spcAft>
              <a:buNone/>
            </a:pPr>
            <a:r>
              <a:rPr lang="en">
                <a:latin typeface="Walter Turncoat"/>
                <a:ea typeface="Walter Turncoat"/>
                <a:cs typeface="Walter Turncoat"/>
                <a:sym typeface="Walter Turncoat"/>
              </a:rPr>
              <a:t>-Gus Grissom almost drowned after re-entering the program and getting on the second flight.</a:t>
            </a:r>
            <a:endParaRPr>
              <a:latin typeface="Walter Turncoat"/>
              <a:ea typeface="Walter Turncoat"/>
              <a:cs typeface="Walter Turncoat"/>
              <a:sym typeface="Walter Turncoat"/>
            </a:endParaRPr>
          </a:p>
          <a:p>
            <a:pPr indent="0" lvl="0" marL="0" rtl="0" algn="l">
              <a:spcBef>
                <a:spcPts val="1600"/>
              </a:spcBef>
              <a:spcAft>
                <a:spcPts val="1600"/>
              </a:spcAft>
              <a:buNone/>
            </a:pPr>
            <a:r>
              <a:rPr lang="en">
                <a:latin typeface="Walter Turncoat"/>
                <a:ea typeface="Walter Turncoat"/>
                <a:cs typeface="Walter Turncoat"/>
                <a:sym typeface="Walter Turncoat"/>
              </a:rPr>
              <a:t>-Project mercury had took its name from a roman god who was known for his speed.</a:t>
            </a:r>
            <a:endParaRPr>
              <a:latin typeface="Walter Turncoat"/>
              <a:ea typeface="Walter Turncoat"/>
              <a:cs typeface="Walter Turncoat"/>
              <a:sym typeface="Walter Turncoat"/>
            </a:endParaRPr>
          </a:p>
        </p:txBody>
      </p:sp>
      <p:pic>
        <p:nvPicPr>
          <p:cNvPr id="112" name="Google Shape;112;p20">
            <a:hlinkClick r:id="rId3"/>
          </p:cNvPr>
          <p:cNvPicPr preferRelativeResize="0"/>
          <p:nvPr/>
        </p:nvPicPr>
        <p:blipFill>
          <a:blip r:embed="rId4">
            <a:alphaModFix/>
          </a:blip>
          <a:stretch>
            <a:fillRect/>
          </a:stretch>
        </p:blipFill>
        <p:spPr>
          <a:xfrm>
            <a:off x="1039350" y="1868375"/>
            <a:ext cx="2493299" cy="249329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1"/>
          <p:cNvSpPr txBox="1"/>
          <p:nvPr>
            <p:ph type="title"/>
          </p:nvPr>
        </p:nvSpPr>
        <p:spPr>
          <a:xfrm>
            <a:off x="0" y="1399050"/>
            <a:ext cx="4572000" cy="23454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latin typeface="Walter Turncoat"/>
                <a:ea typeface="Walter Turncoat"/>
                <a:cs typeface="Walter Turncoat"/>
                <a:sym typeface="Walter Turncoat"/>
              </a:rPr>
              <a:t>References</a:t>
            </a:r>
            <a:endParaRPr>
              <a:latin typeface="Walter Turncoat"/>
              <a:ea typeface="Walter Turncoat"/>
              <a:cs typeface="Walter Turncoat"/>
              <a:sym typeface="Walter Turncoat"/>
            </a:endParaRPr>
          </a:p>
        </p:txBody>
      </p:sp>
      <p:sp>
        <p:nvSpPr>
          <p:cNvPr id="118" name="Google Shape;118;p21"/>
          <p:cNvSpPr txBox="1"/>
          <p:nvPr>
            <p:ph idx="1" type="body"/>
          </p:nvPr>
        </p:nvSpPr>
        <p:spPr>
          <a:xfrm>
            <a:off x="4891175" y="740675"/>
            <a:ext cx="3942600" cy="3621000"/>
          </a:xfrm>
          <a:prstGeom prst="rect">
            <a:avLst/>
          </a:prstGeom>
        </p:spPr>
        <p:txBody>
          <a:bodyPr anchorCtr="0" anchor="ctr" bIns="91425" lIns="91425" spcFirstLastPara="1" rIns="91425" wrap="square" tIns="91425">
            <a:normAutofit lnSpcReduction="20000"/>
          </a:bodyPr>
          <a:lstStyle/>
          <a:p>
            <a:pPr indent="0" lvl="0" marL="0" rtl="0" algn="l">
              <a:spcBef>
                <a:spcPts val="0"/>
              </a:spcBef>
              <a:spcAft>
                <a:spcPts val="0"/>
              </a:spcAft>
              <a:buNone/>
            </a:pPr>
            <a:r>
              <a:rPr lang="en">
                <a:latin typeface="Walter Turncoat"/>
                <a:ea typeface="Walter Turncoat"/>
                <a:cs typeface="Walter Turncoat"/>
                <a:sym typeface="Walter Turncoat"/>
              </a:rPr>
              <a:t>-</a:t>
            </a:r>
            <a:r>
              <a:rPr lang="en" u="sng">
                <a:solidFill>
                  <a:schemeClr val="hlink"/>
                </a:solidFill>
                <a:latin typeface="Walter Turncoat"/>
                <a:ea typeface="Walter Turncoat"/>
                <a:cs typeface="Walter Turncoat"/>
                <a:sym typeface="Walter Turncoat"/>
                <a:hlinkClick r:id="rId3"/>
              </a:rPr>
              <a:t>https://www.nasa.gov/mission_pages/mercury/missions/goals.html</a:t>
            </a:r>
            <a:r>
              <a:rPr lang="en">
                <a:latin typeface="Walter Turncoat"/>
                <a:ea typeface="Walter Turncoat"/>
                <a:cs typeface="Walter Turncoat"/>
                <a:sym typeface="Walter Turncoat"/>
              </a:rPr>
              <a:t> </a:t>
            </a:r>
            <a:endParaRPr>
              <a:latin typeface="Walter Turncoat"/>
              <a:ea typeface="Walter Turncoat"/>
              <a:cs typeface="Walter Turncoat"/>
              <a:sym typeface="Walter Turncoat"/>
            </a:endParaRPr>
          </a:p>
          <a:p>
            <a:pPr indent="0" lvl="0" marL="0" rtl="0" algn="l">
              <a:spcBef>
                <a:spcPts val="1600"/>
              </a:spcBef>
              <a:spcAft>
                <a:spcPts val="0"/>
              </a:spcAft>
              <a:buNone/>
            </a:pPr>
            <a:r>
              <a:rPr lang="en">
                <a:latin typeface="Walter Turncoat"/>
                <a:ea typeface="Walter Turncoat"/>
                <a:cs typeface="Walter Turncoat"/>
                <a:sym typeface="Walter Turncoat"/>
              </a:rPr>
              <a:t>-</a:t>
            </a:r>
            <a:r>
              <a:rPr lang="en" u="sng">
                <a:solidFill>
                  <a:schemeClr val="hlink"/>
                </a:solidFill>
                <a:latin typeface="Walter Turncoat"/>
                <a:ea typeface="Walter Turncoat"/>
                <a:cs typeface="Walter Turncoat"/>
                <a:sym typeface="Walter Turncoat"/>
                <a:hlinkClick r:id="rId4"/>
              </a:rPr>
              <a:t>https://www.nasa.gov/audience/forstudents/5-8/features/nasa-knows/what-was-project-mercury-58.html</a:t>
            </a:r>
            <a:r>
              <a:rPr lang="en">
                <a:latin typeface="Walter Turncoat"/>
                <a:ea typeface="Walter Turncoat"/>
                <a:cs typeface="Walter Turncoat"/>
                <a:sym typeface="Walter Turncoat"/>
              </a:rPr>
              <a:t> </a:t>
            </a:r>
            <a:endParaRPr>
              <a:latin typeface="Walter Turncoat"/>
              <a:ea typeface="Walter Turncoat"/>
              <a:cs typeface="Walter Turncoat"/>
              <a:sym typeface="Walter Turncoat"/>
            </a:endParaRPr>
          </a:p>
          <a:p>
            <a:pPr indent="0" lvl="0" marL="0" rtl="0" algn="l">
              <a:spcBef>
                <a:spcPts val="1600"/>
              </a:spcBef>
              <a:spcAft>
                <a:spcPts val="0"/>
              </a:spcAft>
              <a:buNone/>
            </a:pPr>
            <a:r>
              <a:rPr lang="en">
                <a:latin typeface="Walter Turncoat"/>
                <a:ea typeface="Walter Turncoat"/>
                <a:cs typeface="Walter Turncoat"/>
                <a:sym typeface="Walter Turncoat"/>
              </a:rPr>
              <a:t>-</a:t>
            </a:r>
            <a:r>
              <a:rPr lang="en" u="sng">
                <a:solidFill>
                  <a:schemeClr val="hlink"/>
                </a:solidFill>
                <a:latin typeface="Walter Turncoat"/>
                <a:ea typeface="Walter Turncoat"/>
                <a:cs typeface="Walter Turncoat"/>
                <a:sym typeface="Walter Turncoat"/>
                <a:hlinkClick r:id="rId5"/>
              </a:rPr>
              <a:t>https://www.space.com/24638-project-mercury.html</a:t>
            </a:r>
            <a:r>
              <a:rPr lang="en">
                <a:latin typeface="Walter Turncoat"/>
                <a:ea typeface="Walter Turncoat"/>
                <a:cs typeface="Walter Turncoat"/>
                <a:sym typeface="Walter Turncoat"/>
              </a:rPr>
              <a:t> </a:t>
            </a:r>
            <a:endParaRPr>
              <a:latin typeface="Walter Turncoat"/>
              <a:ea typeface="Walter Turncoat"/>
              <a:cs typeface="Walter Turncoat"/>
              <a:sym typeface="Walter Turncoat"/>
            </a:endParaRPr>
          </a:p>
          <a:p>
            <a:pPr indent="0" lvl="0" marL="0" rtl="0" algn="l">
              <a:spcBef>
                <a:spcPts val="1600"/>
              </a:spcBef>
              <a:spcAft>
                <a:spcPts val="0"/>
              </a:spcAft>
              <a:buNone/>
            </a:pPr>
            <a:r>
              <a:rPr lang="en">
                <a:latin typeface="Walter Turncoat"/>
                <a:ea typeface="Walter Turncoat"/>
                <a:cs typeface="Walter Turncoat"/>
                <a:sym typeface="Walter Turncoat"/>
              </a:rPr>
              <a:t>-</a:t>
            </a:r>
            <a:r>
              <a:rPr lang="en" u="sng">
                <a:solidFill>
                  <a:schemeClr val="hlink"/>
                </a:solidFill>
                <a:latin typeface="Walter Turncoat"/>
                <a:ea typeface="Walter Turncoat"/>
                <a:cs typeface="Walter Turncoat"/>
                <a:sym typeface="Walter Turncoat"/>
                <a:hlinkClick r:id="rId6"/>
              </a:rPr>
              <a:t>https://www.spaceanswers.com/space-exploration/five-amazing-facts-about-project-mercury/</a:t>
            </a:r>
            <a:r>
              <a:rPr lang="en">
                <a:latin typeface="Walter Turncoat"/>
                <a:ea typeface="Walter Turncoat"/>
                <a:cs typeface="Walter Turncoat"/>
                <a:sym typeface="Walter Turncoat"/>
              </a:rPr>
              <a:t> </a:t>
            </a:r>
            <a:endParaRPr>
              <a:latin typeface="Walter Turncoat"/>
              <a:ea typeface="Walter Turncoat"/>
              <a:cs typeface="Walter Turncoat"/>
              <a:sym typeface="Walter Turncoat"/>
            </a:endParaRPr>
          </a:p>
          <a:p>
            <a:pPr indent="0" lvl="0" marL="0" rtl="0" algn="l">
              <a:spcBef>
                <a:spcPts val="1600"/>
              </a:spcBef>
              <a:spcAft>
                <a:spcPts val="1600"/>
              </a:spcAft>
              <a:buNone/>
            </a:pPr>
            <a:r>
              <a:rPr lang="en">
                <a:latin typeface="Walter Turncoat"/>
                <a:ea typeface="Walter Turncoat"/>
                <a:cs typeface="Walter Turncoat"/>
                <a:sym typeface="Walter Turncoat"/>
              </a:rPr>
              <a:t>-</a:t>
            </a:r>
            <a:r>
              <a:rPr lang="en" u="sng">
                <a:solidFill>
                  <a:schemeClr val="hlink"/>
                </a:solidFill>
                <a:latin typeface="Walter Turncoat"/>
                <a:ea typeface="Walter Turncoat"/>
                <a:cs typeface="Walter Turncoat"/>
                <a:sym typeface="Walter Turncoat"/>
                <a:hlinkClick r:id="rId7"/>
              </a:rPr>
              <a:t>https://www.surfnetkids.com/go/1841/10-exciting-facts-about-project-mercury-2/</a:t>
            </a:r>
            <a:r>
              <a:rPr lang="en">
                <a:latin typeface="Walter Turncoat"/>
                <a:ea typeface="Walter Turncoat"/>
                <a:cs typeface="Walter Turncoat"/>
                <a:sym typeface="Walter Turncoat"/>
              </a:rPr>
              <a:t> </a:t>
            </a:r>
            <a:endParaRPr>
              <a:latin typeface="Walter Turncoat"/>
              <a:ea typeface="Walter Turncoat"/>
              <a:cs typeface="Walter Turncoat"/>
              <a:sym typeface="Walter Turncoat"/>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