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1c1e22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c1c1e22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c1c1e220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c1c1e22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c1c1e220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c1c1e220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c552675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c552675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c1c1e220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c1c1e220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c1c1e220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c1c1e220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nasa.gov/audience/forstudents/5-8/features/nasa-knows/what-was-project-mercury-58.html" TargetMode="External"/><Relationship Id="rId4" Type="http://schemas.openxmlformats.org/officeDocument/2006/relationships/hyperlink" Target="https://www.nasa.gov/mission_pages/mercury/missions/spacecraft.html" TargetMode="External"/><Relationship Id="rId5" Type="http://schemas.openxmlformats.org/officeDocument/2006/relationships/hyperlink" Target="https://historicspacecraft.com/mercur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r>
              <a:rPr lang="en"/>
              <a:t>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Lillie Bartley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95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Accomplishments, milestones, and Major program missions.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    Mercury was the first space program to put a man in space. They used Freedom 7 which is a Mercury Spacecraft(slide 3-4) for this project. The first person who was put into space was Alan Shepard. </a:t>
            </a:r>
            <a:r>
              <a:rPr lang="en"/>
              <a:t>Mercury</a:t>
            </a:r>
            <a:r>
              <a:rPr lang="en"/>
              <a:t> was created in 1958 and lasted </a:t>
            </a:r>
            <a:r>
              <a:rPr lang="en"/>
              <a:t>until</a:t>
            </a:r>
            <a:r>
              <a:rPr lang="en"/>
              <a:t> 1963. In 1959 they sent 7 </a:t>
            </a:r>
            <a:r>
              <a:rPr lang="en"/>
              <a:t>astronauts</a:t>
            </a:r>
            <a:r>
              <a:rPr lang="en"/>
              <a:t> into space. From this program NASA learned how to put spacecraft into Earth’s orbit, how to operate spacecraft in orbit, as well as how people lived and worked in space.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-274325" y="-152150"/>
            <a:ext cx="2866800" cy="183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Mercury spacecraft. </a:t>
            </a:r>
            <a:endParaRPr sz="3400"/>
          </a:p>
        </p:txBody>
      </p:sp>
      <p:sp>
        <p:nvSpPr>
          <p:cNvPr id="67" name="Google Shape;67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606" y="0"/>
            <a:ext cx="685038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spacecraft. 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    The Mercury spacecraft was a small cone shaped </a:t>
            </a:r>
            <a:r>
              <a:rPr lang="en"/>
              <a:t>capsule that had been</a:t>
            </a:r>
            <a:r>
              <a:rPr lang="en"/>
              <a:t> built to hold one person. The </a:t>
            </a:r>
            <a:r>
              <a:rPr lang="en"/>
              <a:t>astronaut had enough room to sit down during the flight.</a:t>
            </a:r>
            <a:r>
              <a:rPr lang="en"/>
              <a:t> It was built to be 2 </a:t>
            </a:r>
            <a:r>
              <a:rPr lang="en"/>
              <a:t>meters</a:t>
            </a:r>
            <a:r>
              <a:rPr lang="en"/>
              <a:t> long and 1.9 meters in diameter. It was also built to withstand 3000 degrees of heat, for when coming back into E</a:t>
            </a:r>
            <a:r>
              <a:rPr lang="en"/>
              <a:t>arth's</a:t>
            </a:r>
            <a:r>
              <a:rPr lang="en"/>
              <a:t> atmosphere. The names of the 7 </a:t>
            </a:r>
            <a:r>
              <a:rPr lang="en"/>
              <a:t>spacecraft</a:t>
            </a:r>
            <a:r>
              <a:rPr lang="en"/>
              <a:t> that were sent up are, Freedom 7, Liberty bell 7, Friendship 7, Aurora 7, Sigma 7, Faith 7.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Obstacles faced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    They first had to find out how to get to space, these first </a:t>
            </a:r>
            <a:r>
              <a:rPr lang="en"/>
              <a:t>experiments</a:t>
            </a:r>
            <a:r>
              <a:rPr lang="en"/>
              <a:t> didn’t end well. The first time they tried with an Atlas rocket, the spacecraft exploded. This helped them learn what not to do next time. The first </a:t>
            </a:r>
            <a:r>
              <a:rPr lang="en"/>
              <a:t>actual</a:t>
            </a:r>
            <a:r>
              <a:rPr lang="en"/>
              <a:t> flight only </a:t>
            </a:r>
            <a:r>
              <a:rPr lang="en"/>
              <a:t>ended</a:t>
            </a:r>
            <a:r>
              <a:rPr lang="en"/>
              <a:t> with the craft going 4 inches into the air. They send up 3 monkeys first </a:t>
            </a:r>
            <a:r>
              <a:rPr lang="en"/>
              <a:t>before</a:t>
            </a:r>
            <a:r>
              <a:rPr lang="en"/>
              <a:t> sending humans. They did this to make sure that </a:t>
            </a:r>
            <a:r>
              <a:rPr lang="en"/>
              <a:t>humans</a:t>
            </a:r>
            <a:r>
              <a:rPr lang="en"/>
              <a:t> would be able to survive in outer </a:t>
            </a:r>
            <a:r>
              <a:rPr lang="en"/>
              <a:t>space.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</a:t>
            </a:r>
            <a:r>
              <a:rPr lang="en"/>
              <a:t>facts. 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Mercury was named after a Roman god.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Two of the rockets used were originally designed as US </a:t>
            </a:r>
            <a:r>
              <a:rPr lang="en"/>
              <a:t>Military</a:t>
            </a:r>
            <a:r>
              <a:rPr lang="en"/>
              <a:t> Missiles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(Stated in page 2 “In 1959 they sent 7 astronauts into space”…) they had another astronaut who was also supposed to be sent into space on a Mercury mission, but was unable to due to health issues, however he did participate in another project; Apollo-Soyuz in 1975.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Resources. 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(Info)-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https://www.nasa.gov/audience/forstudents/5-8/features/nasa-knows/what-was-project-mercury-58.html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https://www.nasa.gov/mission_pages/mercury/missions/spacecraft.html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(Pictures)-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https://historicspacecraft.com/mercury.html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