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Average"/>
      <p:regular r:id="rId12"/>
    </p:embeddedFont>
    <p:embeddedFont>
      <p:font typeface="Oswald"/>
      <p:regular r:id="rId13"/>
      <p:bold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Oswald-regular.fntdata"/><Relationship Id="rId12" Type="http://schemas.openxmlformats.org/officeDocument/2006/relationships/font" Target="fonts/Averag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Oswa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0bfb140ff4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0bfb140ff4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0bfb140ff4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0bfb140ff4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bfb140ff4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0bfb140ff4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0c04624e0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0c04624e0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bfb140ff4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0bfb140ff4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2000">
        <p14:flip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0" y="948975"/>
            <a:ext cx="7801500" cy="258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320"/>
              <a:t>Group Informative Assignment: Apollo 1</a:t>
            </a:r>
            <a:endParaRPr sz="53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5320"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Serena Elizabeth Lacorbiere - HarleeQuinn Head - Mari-Ana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00"/>
              <a:t>Spacecraft And Rockets Used During The Program And Their Key Features</a:t>
            </a:r>
            <a:endParaRPr sz="2600"/>
          </a:p>
        </p:txBody>
      </p:sp>
      <p:sp>
        <p:nvSpPr>
          <p:cNvPr id="66" name="Google Shape;66;p14"/>
          <p:cNvSpPr/>
          <p:nvPr/>
        </p:nvSpPr>
        <p:spPr>
          <a:xfrm>
            <a:off x="360025" y="913550"/>
            <a:ext cx="3415200" cy="3655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534625" y="1032950"/>
            <a:ext cx="310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     NASA used As-204 spaceship. The </a:t>
            </a:r>
            <a:r>
              <a:rPr lang="en">
                <a:solidFill>
                  <a:srgbClr val="000000"/>
                </a:solidFill>
              </a:rPr>
              <a:t>spaceship</a:t>
            </a:r>
            <a:r>
              <a:rPr lang="en">
                <a:solidFill>
                  <a:srgbClr val="000000"/>
                </a:solidFill>
              </a:rPr>
              <a:t> was used to test launch operations. It was also used for ground tracking, control </a:t>
            </a:r>
            <a:r>
              <a:rPr lang="en">
                <a:solidFill>
                  <a:srgbClr val="000000"/>
                </a:solidFill>
              </a:rPr>
              <a:t>facilities, and the performance of the Apollo-Saturn launch assembly. It would have lasted up to two weeks! That´s depending on how the spacecraft performed.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175" y="1087300"/>
            <a:ext cx="2281163" cy="3307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9875" y="1087298"/>
            <a:ext cx="2600650" cy="3307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Obstacles faced during the program</a:t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4911900" y="655650"/>
            <a:ext cx="3924000" cy="43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615" y="1575738"/>
            <a:ext cx="3734675" cy="248977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5125675" y="888000"/>
            <a:ext cx="3544200" cy="40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     Their were a couple of obstacles faced during the program.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     NASA had to rework some of the Apollo command modules witch postpones crewed launches until cleared by </a:t>
            </a:r>
            <a:r>
              <a:rPr lang="en">
                <a:solidFill>
                  <a:srgbClr val="000000"/>
                </a:solidFill>
              </a:rPr>
              <a:t>officials</a:t>
            </a:r>
            <a:r>
              <a:rPr lang="en">
                <a:solidFill>
                  <a:srgbClr val="000000"/>
                </a:solidFill>
              </a:rPr>
              <a:t> for flight.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     The reason for all this is </a:t>
            </a:r>
            <a:r>
              <a:rPr lang="en">
                <a:solidFill>
                  <a:srgbClr val="000000"/>
                </a:solidFill>
              </a:rPr>
              <a:t>because</a:t>
            </a:r>
            <a:r>
              <a:rPr lang="en">
                <a:solidFill>
                  <a:srgbClr val="000000"/>
                </a:solidFill>
              </a:rPr>
              <a:t> a fire broke out in the capsule. Many people died, and others injured. 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Ways In </a:t>
            </a:r>
            <a:r>
              <a:rPr lang="en"/>
              <a:t>Which</a:t>
            </a:r>
            <a:r>
              <a:rPr lang="en"/>
              <a:t> This Program Contributed To Landing On The Moon</a:t>
            </a:r>
            <a:endParaRPr/>
          </a:p>
        </p:txBody>
      </p:sp>
      <p:sp>
        <p:nvSpPr>
          <p:cNvPr id="83" name="Google Shape;83;p16"/>
          <p:cNvSpPr/>
          <p:nvPr/>
        </p:nvSpPr>
        <p:spPr>
          <a:xfrm>
            <a:off x="221750" y="885900"/>
            <a:ext cx="3041700" cy="232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442850" y="1051800"/>
            <a:ext cx="2599500" cy="19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Apollo 1 contributed to  landing on the moon by the research they </a:t>
            </a:r>
            <a:r>
              <a:rPr lang="en">
                <a:solidFill>
                  <a:srgbClr val="000000"/>
                </a:solidFill>
              </a:rPr>
              <a:t>obtained and technically  sacrificing their lives for NASA.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5850" y="725100"/>
            <a:ext cx="5575749" cy="313635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Interesting Facts About The Program</a:t>
            </a:r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194100" y="805525"/>
            <a:ext cx="3940500" cy="4269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287700" y="955350"/>
            <a:ext cx="3694800" cy="3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Apollo 1 was the first manned mission of the united states!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On the Low Earth Orbit test of the Apollo </a:t>
            </a:r>
            <a:r>
              <a:rPr lang="en">
                <a:solidFill>
                  <a:srgbClr val="000000"/>
                </a:solidFill>
              </a:rPr>
              <a:t>command/service</a:t>
            </a:r>
            <a:r>
              <a:rPr lang="en">
                <a:solidFill>
                  <a:srgbClr val="000000"/>
                </a:solidFill>
              </a:rPr>
              <a:t> module never </a:t>
            </a:r>
            <a:r>
              <a:rPr lang="en">
                <a:solidFill>
                  <a:srgbClr val="000000"/>
                </a:solidFill>
              </a:rPr>
              <a:t>actually</a:t>
            </a:r>
            <a:r>
              <a:rPr lang="en">
                <a:solidFill>
                  <a:srgbClr val="000000"/>
                </a:solidFill>
              </a:rPr>
              <a:t> made it to its </a:t>
            </a:r>
            <a:r>
              <a:rPr lang="en">
                <a:solidFill>
                  <a:srgbClr val="000000"/>
                </a:solidFill>
              </a:rPr>
              <a:t>target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lang="en">
                <a:solidFill>
                  <a:srgbClr val="000000"/>
                </a:solidFill>
              </a:rPr>
              <a:t>launch</a:t>
            </a:r>
            <a:r>
              <a:rPr lang="en">
                <a:solidFill>
                  <a:srgbClr val="000000"/>
                </a:solidFill>
              </a:rPr>
              <a:t> date of </a:t>
            </a:r>
            <a:r>
              <a:rPr lang="en">
                <a:solidFill>
                  <a:srgbClr val="000000"/>
                </a:solidFill>
              </a:rPr>
              <a:t>February 21, 1967.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 cabin fire burned out during a rehearsal test on January test on January 27 at Cape Kentucky Air Force Base Station Launch Complex killing 34 along with the three crew members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1713" y="689113"/>
            <a:ext cx="1741950" cy="174195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4773" y="2547475"/>
            <a:ext cx="3155825" cy="252405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576724" cy="446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750" y="-292357"/>
            <a:ext cx="3684724" cy="655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3199" y="3036125"/>
            <a:ext cx="2633571" cy="210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6778" y="0"/>
            <a:ext cx="3734675" cy="248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1462388"/>
            <a:ext cx="1748575" cy="174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3312655"/>
            <a:ext cx="2893200" cy="1830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