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84" r:id="rId5"/>
    <p:sldMasterId id="2147483701" r:id="rId6"/>
    <p:sldMasterId id="2147483742" r:id="rId7"/>
    <p:sldMasterId id="2147483754" r:id="rId8"/>
  </p:sldMasterIdLst>
  <p:notesMasterIdLst>
    <p:notesMasterId r:id="rId85"/>
  </p:notesMasterIdLst>
  <p:handoutMasterIdLst>
    <p:handoutMasterId r:id="rId86"/>
  </p:handoutMasterIdLst>
  <p:sldIdLst>
    <p:sldId id="256" r:id="rId9"/>
    <p:sldId id="2439" r:id="rId10"/>
    <p:sldId id="2492" r:id="rId11"/>
    <p:sldId id="2440" r:id="rId12"/>
    <p:sldId id="2493" r:id="rId13"/>
    <p:sldId id="2444" r:id="rId14"/>
    <p:sldId id="2494" r:id="rId15"/>
    <p:sldId id="2445" r:id="rId16"/>
    <p:sldId id="2434" r:id="rId17"/>
    <p:sldId id="2446" r:id="rId18"/>
    <p:sldId id="2524" r:id="rId19"/>
    <p:sldId id="2525" r:id="rId20"/>
    <p:sldId id="2465" r:id="rId21"/>
    <p:sldId id="2495" r:id="rId22"/>
    <p:sldId id="2496" r:id="rId23"/>
    <p:sldId id="2497" r:id="rId24"/>
    <p:sldId id="2498" r:id="rId25"/>
    <p:sldId id="2447" r:id="rId26"/>
    <p:sldId id="2460" r:id="rId27"/>
    <p:sldId id="2500" r:id="rId28"/>
    <p:sldId id="2499" r:id="rId29"/>
    <p:sldId id="2461" r:id="rId30"/>
    <p:sldId id="313" r:id="rId31"/>
    <p:sldId id="2448" r:id="rId32"/>
    <p:sldId id="2501" r:id="rId33"/>
    <p:sldId id="2502" r:id="rId34"/>
    <p:sldId id="2503" r:id="rId35"/>
    <p:sldId id="2449" r:id="rId36"/>
    <p:sldId id="2504" r:id="rId37"/>
    <p:sldId id="2505" r:id="rId38"/>
    <p:sldId id="2506" r:id="rId39"/>
    <p:sldId id="2450" r:id="rId40"/>
    <p:sldId id="2507" r:id="rId41"/>
    <p:sldId id="2508" r:id="rId42"/>
    <p:sldId id="2451" r:id="rId43"/>
    <p:sldId id="2509" r:id="rId44"/>
    <p:sldId id="344" r:id="rId45"/>
    <p:sldId id="2452" r:id="rId46"/>
    <p:sldId id="2510" r:id="rId47"/>
    <p:sldId id="2453" r:id="rId48"/>
    <p:sldId id="2511" r:id="rId49"/>
    <p:sldId id="2513" r:id="rId50"/>
    <p:sldId id="2454" r:id="rId51"/>
    <p:sldId id="2512" r:id="rId52"/>
    <p:sldId id="2514" r:id="rId53"/>
    <p:sldId id="2515" r:id="rId54"/>
    <p:sldId id="2455" r:id="rId55"/>
    <p:sldId id="2516" r:id="rId56"/>
    <p:sldId id="2517" r:id="rId57"/>
    <p:sldId id="2518" r:id="rId58"/>
    <p:sldId id="342" r:id="rId59"/>
    <p:sldId id="2456" r:id="rId60"/>
    <p:sldId id="330" r:id="rId61"/>
    <p:sldId id="2519" r:id="rId62"/>
    <p:sldId id="2520" r:id="rId63"/>
    <p:sldId id="2457" r:id="rId64"/>
    <p:sldId id="2521" r:id="rId65"/>
    <p:sldId id="2522" r:id="rId66"/>
    <p:sldId id="2458" r:id="rId67"/>
    <p:sldId id="2523" r:id="rId68"/>
    <p:sldId id="323" r:id="rId69"/>
    <p:sldId id="2463" r:id="rId70"/>
    <p:sldId id="2462" r:id="rId71"/>
    <p:sldId id="281" r:id="rId72"/>
    <p:sldId id="262" r:id="rId73"/>
    <p:sldId id="2464" r:id="rId74"/>
    <p:sldId id="269" r:id="rId75"/>
    <p:sldId id="263" r:id="rId76"/>
    <p:sldId id="270" r:id="rId77"/>
    <p:sldId id="271" r:id="rId78"/>
    <p:sldId id="276" r:id="rId79"/>
    <p:sldId id="280" r:id="rId80"/>
    <p:sldId id="290" r:id="rId81"/>
    <p:sldId id="284" r:id="rId82"/>
    <p:sldId id="2490" r:id="rId83"/>
    <p:sldId id="2441"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342"/>
    <a:srgbClr val="C0F400"/>
    <a:srgbClr val="05EE55"/>
    <a:srgbClr val="038B30"/>
    <a:srgbClr val="05D74D"/>
    <a:srgbClr val="663300"/>
    <a:srgbClr val="04C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94584" autoAdjust="0"/>
  </p:normalViewPr>
  <p:slideViewPr>
    <p:cSldViewPr snapToGrid="0">
      <p:cViewPr>
        <p:scale>
          <a:sx n="70" d="100"/>
          <a:sy n="70" d="100"/>
        </p:scale>
        <p:origin x="210" y="468"/>
      </p:cViewPr>
      <p:guideLst/>
    </p:cSldViewPr>
  </p:slideViewPr>
  <p:notesTextViewPr>
    <p:cViewPr>
      <p:scale>
        <a:sx n="1" d="1"/>
        <a:sy n="1" d="1"/>
      </p:scale>
      <p:origin x="0" y="0"/>
    </p:cViewPr>
  </p:notesTextViewPr>
  <p:sorterViewPr>
    <p:cViewPr>
      <p:scale>
        <a:sx n="100" d="100"/>
        <a:sy n="100" d="100"/>
      </p:scale>
      <p:origin x="0" y="-557"/>
    </p:cViewPr>
  </p:sorter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tableStyles" Target="tableStyles.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7C6E8E-2FBC-4E18-BBEB-B68D2CDF9493}"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A602B72C-4AC3-4B6C-9061-43703CE35248}">
      <dgm:prSet phldrT="[Text]"/>
      <dgm:spPr/>
      <dgm:t>
        <a:bodyPr/>
        <a:lstStyle/>
        <a:p>
          <a:r>
            <a:rPr lang="en-US" dirty="0"/>
            <a:t>Individuals</a:t>
          </a:r>
        </a:p>
      </dgm:t>
    </dgm:pt>
    <dgm:pt modelId="{7B8872E7-AB13-4050-88D7-A3E37B68D84D}" type="parTrans" cxnId="{77DC21DB-2D4F-4AE0-BBED-D7C8D45B01AD}">
      <dgm:prSet/>
      <dgm:spPr/>
      <dgm:t>
        <a:bodyPr/>
        <a:lstStyle/>
        <a:p>
          <a:endParaRPr lang="en-US"/>
        </a:p>
      </dgm:t>
    </dgm:pt>
    <dgm:pt modelId="{E9B0C657-9FA0-41EC-AF2D-C92F32E542E0}" type="sibTrans" cxnId="{77DC21DB-2D4F-4AE0-BBED-D7C8D45B01AD}">
      <dgm:prSet/>
      <dgm:spPr/>
      <dgm:t>
        <a:bodyPr/>
        <a:lstStyle/>
        <a:p>
          <a:endParaRPr lang="en-US"/>
        </a:p>
      </dgm:t>
    </dgm:pt>
    <dgm:pt modelId="{9748FE8F-D4DD-434F-B24C-66C63C7C0803}">
      <dgm:prSet phldrT="[Text]"/>
      <dgm:spPr/>
      <dgm:t>
        <a:bodyPr/>
        <a:lstStyle/>
        <a:p>
          <a:r>
            <a:rPr lang="en-US" dirty="0"/>
            <a:t>Giving</a:t>
          </a:r>
        </a:p>
      </dgm:t>
    </dgm:pt>
    <dgm:pt modelId="{2A85FA85-480E-466F-8736-BE5B04E027AB}" type="parTrans" cxnId="{341CBECB-1640-4472-A116-DBD714A2688C}">
      <dgm:prSet/>
      <dgm:spPr/>
      <dgm:t>
        <a:bodyPr/>
        <a:lstStyle/>
        <a:p>
          <a:endParaRPr lang="en-US"/>
        </a:p>
      </dgm:t>
    </dgm:pt>
    <dgm:pt modelId="{6ADDF758-F000-46D6-A7C0-32D361D218C0}" type="sibTrans" cxnId="{341CBECB-1640-4472-A116-DBD714A2688C}">
      <dgm:prSet/>
      <dgm:spPr/>
      <dgm:t>
        <a:bodyPr/>
        <a:lstStyle/>
        <a:p>
          <a:endParaRPr lang="en-US"/>
        </a:p>
      </dgm:t>
    </dgm:pt>
    <dgm:pt modelId="{3B9CD98B-6B76-4B4C-A0B8-A8F55BE8D2C5}">
      <dgm:prSet phldrT="[Text]"/>
      <dgm:spPr/>
      <dgm:t>
        <a:bodyPr/>
        <a:lstStyle/>
        <a:p>
          <a:r>
            <a:rPr lang="en-US" dirty="0"/>
            <a:t>Foundations</a:t>
          </a:r>
        </a:p>
      </dgm:t>
    </dgm:pt>
    <dgm:pt modelId="{8C5DA008-5F91-4AA9-B6F9-0AA512F2BDE3}" type="parTrans" cxnId="{E8AE7B26-D19A-4D6F-BF45-AB5412F6B828}">
      <dgm:prSet/>
      <dgm:spPr/>
      <dgm:t>
        <a:bodyPr/>
        <a:lstStyle/>
        <a:p>
          <a:endParaRPr lang="en-US"/>
        </a:p>
      </dgm:t>
    </dgm:pt>
    <dgm:pt modelId="{383257F0-56EA-42B7-972F-11DEC7E20FEC}" type="sibTrans" cxnId="{E8AE7B26-D19A-4D6F-BF45-AB5412F6B828}">
      <dgm:prSet/>
      <dgm:spPr/>
      <dgm:t>
        <a:bodyPr/>
        <a:lstStyle/>
        <a:p>
          <a:endParaRPr lang="en-US"/>
        </a:p>
      </dgm:t>
    </dgm:pt>
    <dgm:pt modelId="{9C59C5BF-1C62-4AF8-A6D8-4A1F265EA3DD}">
      <dgm:prSet phldrT="[Text]"/>
      <dgm:spPr/>
      <dgm:t>
        <a:bodyPr/>
        <a:lstStyle/>
        <a:p>
          <a:r>
            <a:rPr lang="en-US" dirty="0"/>
            <a:t>Giving</a:t>
          </a:r>
        </a:p>
      </dgm:t>
    </dgm:pt>
    <dgm:pt modelId="{FA22018E-6380-44F2-9113-38E5D597B373}" type="parTrans" cxnId="{9E95A6CA-A4BB-405B-AFF2-AE0C5C45A330}">
      <dgm:prSet/>
      <dgm:spPr/>
      <dgm:t>
        <a:bodyPr/>
        <a:lstStyle/>
        <a:p>
          <a:endParaRPr lang="en-US"/>
        </a:p>
      </dgm:t>
    </dgm:pt>
    <dgm:pt modelId="{05B780A3-AA95-4B33-AA55-3F3D4F319762}" type="sibTrans" cxnId="{9E95A6CA-A4BB-405B-AFF2-AE0C5C45A330}">
      <dgm:prSet/>
      <dgm:spPr/>
      <dgm:t>
        <a:bodyPr/>
        <a:lstStyle/>
        <a:p>
          <a:endParaRPr lang="en-US"/>
        </a:p>
      </dgm:t>
    </dgm:pt>
    <dgm:pt modelId="{B1F091F0-578B-49CF-9A4C-18F628FECC3A}" type="pres">
      <dgm:prSet presAssocID="{0B7C6E8E-2FBC-4E18-BBEB-B68D2CDF9493}" presName="Name0" presStyleCnt="0">
        <dgm:presLayoutVars>
          <dgm:dir/>
          <dgm:animLvl val="lvl"/>
          <dgm:resizeHandles/>
        </dgm:presLayoutVars>
      </dgm:prSet>
      <dgm:spPr/>
    </dgm:pt>
    <dgm:pt modelId="{914AB314-CE43-4FBC-8F19-D54B181B23A0}" type="pres">
      <dgm:prSet presAssocID="{A602B72C-4AC3-4B6C-9061-43703CE35248}" presName="linNode" presStyleCnt="0"/>
      <dgm:spPr/>
    </dgm:pt>
    <dgm:pt modelId="{9832C72C-5B9D-49BD-8EC6-57EBFA15B155}" type="pres">
      <dgm:prSet presAssocID="{A602B72C-4AC3-4B6C-9061-43703CE35248}" presName="parentShp" presStyleLbl="node1" presStyleIdx="0" presStyleCnt="2" custLinFactNeighborX="-1181" custLinFactNeighborY="1533">
        <dgm:presLayoutVars>
          <dgm:bulletEnabled val="1"/>
        </dgm:presLayoutVars>
      </dgm:prSet>
      <dgm:spPr/>
    </dgm:pt>
    <dgm:pt modelId="{C54C950F-5B1E-4D9F-9023-17ED8B4EAE7C}" type="pres">
      <dgm:prSet presAssocID="{A602B72C-4AC3-4B6C-9061-43703CE35248}" presName="childShp" presStyleLbl="bgAccFollowNode1" presStyleIdx="0" presStyleCnt="2">
        <dgm:presLayoutVars>
          <dgm:bulletEnabled val="1"/>
        </dgm:presLayoutVars>
      </dgm:prSet>
      <dgm:spPr/>
    </dgm:pt>
    <dgm:pt modelId="{A0B86093-186B-4DBF-9AA8-33EC0672F6C1}" type="pres">
      <dgm:prSet presAssocID="{E9B0C657-9FA0-41EC-AF2D-C92F32E542E0}" presName="spacing" presStyleCnt="0"/>
      <dgm:spPr/>
    </dgm:pt>
    <dgm:pt modelId="{FA9D840E-F155-4FDC-8ADB-9BE35ECFE3ED}" type="pres">
      <dgm:prSet presAssocID="{3B9CD98B-6B76-4B4C-A0B8-A8F55BE8D2C5}" presName="linNode" presStyleCnt="0"/>
      <dgm:spPr/>
    </dgm:pt>
    <dgm:pt modelId="{84FC8AA5-0C47-412E-871A-03C175916859}" type="pres">
      <dgm:prSet presAssocID="{3B9CD98B-6B76-4B4C-A0B8-A8F55BE8D2C5}" presName="parentShp" presStyleLbl="node1" presStyleIdx="1" presStyleCnt="2">
        <dgm:presLayoutVars>
          <dgm:bulletEnabled val="1"/>
        </dgm:presLayoutVars>
      </dgm:prSet>
      <dgm:spPr/>
    </dgm:pt>
    <dgm:pt modelId="{1686BDAB-D406-45C7-B6DD-6021E323A4AD}" type="pres">
      <dgm:prSet presAssocID="{3B9CD98B-6B76-4B4C-A0B8-A8F55BE8D2C5}" presName="childShp" presStyleLbl="bgAccFollowNode1" presStyleIdx="1" presStyleCnt="2">
        <dgm:presLayoutVars>
          <dgm:bulletEnabled val="1"/>
        </dgm:presLayoutVars>
      </dgm:prSet>
      <dgm:spPr/>
    </dgm:pt>
  </dgm:ptLst>
  <dgm:cxnLst>
    <dgm:cxn modelId="{E8AE7B26-D19A-4D6F-BF45-AB5412F6B828}" srcId="{0B7C6E8E-2FBC-4E18-BBEB-B68D2CDF9493}" destId="{3B9CD98B-6B76-4B4C-A0B8-A8F55BE8D2C5}" srcOrd="1" destOrd="0" parTransId="{8C5DA008-5F91-4AA9-B6F9-0AA512F2BDE3}" sibTransId="{383257F0-56EA-42B7-972F-11DEC7E20FEC}"/>
    <dgm:cxn modelId="{337FEC69-E8B1-4153-8EB4-C5312CA61A96}" type="presOf" srcId="{A602B72C-4AC3-4B6C-9061-43703CE35248}" destId="{9832C72C-5B9D-49BD-8EC6-57EBFA15B155}" srcOrd="0" destOrd="0" presId="urn:microsoft.com/office/officeart/2005/8/layout/vList6"/>
    <dgm:cxn modelId="{A34BE786-EF31-494A-A219-B38CCB2D7D50}" type="presOf" srcId="{0B7C6E8E-2FBC-4E18-BBEB-B68D2CDF9493}" destId="{B1F091F0-578B-49CF-9A4C-18F628FECC3A}" srcOrd="0" destOrd="0" presId="urn:microsoft.com/office/officeart/2005/8/layout/vList6"/>
    <dgm:cxn modelId="{B3873FA7-8F6B-40B2-B2BD-9613AF260906}" type="presOf" srcId="{9748FE8F-D4DD-434F-B24C-66C63C7C0803}" destId="{C54C950F-5B1E-4D9F-9023-17ED8B4EAE7C}" srcOrd="0" destOrd="0" presId="urn:microsoft.com/office/officeart/2005/8/layout/vList6"/>
    <dgm:cxn modelId="{F44A91B2-BE83-4255-84C2-582C2ECA82E9}" type="presOf" srcId="{3B9CD98B-6B76-4B4C-A0B8-A8F55BE8D2C5}" destId="{84FC8AA5-0C47-412E-871A-03C175916859}" srcOrd="0" destOrd="0" presId="urn:microsoft.com/office/officeart/2005/8/layout/vList6"/>
    <dgm:cxn modelId="{9E95A6CA-A4BB-405B-AFF2-AE0C5C45A330}" srcId="{3B9CD98B-6B76-4B4C-A0B8-A8F55BE8D2C5}" destId="{9C59C5BF-1C62-4AF8-A6D8-4A1F265EA3DD}" srcOrd="0" destOrd="0" parTransId="{FA22018E-6380-44F2-9113-38E5D597B373}" sibTransId="{05B780A3-AA95-4B33-AA55-3F3D4F319762}"/>
    <dgm:cxn modelId="{341CBECB-1640-4472-A116-DBD714A2688C}" srcId="{A602B72C-4AC3-4B6C-9061-43703CE35248}" destId="{9748FE8F-D4DD-434F-B24C-66C63C7C0803}" srcOrd="0" destOrd="0" parTransId="{2A85FA85-480E-466F-8736-BE5B04E027AB}" sibTransId="{6ADDF758-F000-46D6-A7C0-32D361D218C0}"/>
    <dgm:cxn modelId="{77DC21DB-2D4F-4AE0-BBED-D7C8D45B01AD}" srcId="{0B7C6E8E-2FBC-4E18-BBEB-B68D2CDF9493}" destId="{A602B72C-4AC3-4B6C-9061-43703CE35248}" srcOrd="0" destOrd="0" parTransId="{7B8872E7-AB13-4050-88D7-A3E37B68D84D}" sibTransId="{E9B0C657-9FA0-41EC-AF2D-C92F32E542E0}"/>
    <dgm:cxn modelId="{26C8BDF6-4D63-47B6-9056-042CAA78536C}" type="presOf" srcId="{9C59C5BF-1C62-4AF8-A6D8-4A1F265EA3DD}" destId="{1686BDAB-D406-45C7-B6DD-6021E323A4AD}" srcOrd="0" destOrd="0" presId="urn:microsoft.com/office/officeart/2005/8/layout/vList6"/>
    <dgm:cxn modelId="{D72FF487-90A5-4699-8B2F-B467EBF86317}" type="presParOf" srcId="{B1F091F0-578B-49CF-9A4C-18F628FECC3A}" destId="{914AB314-CE43-4FBC-8F19-D54B181B23A0}" srcOrd="0" destOrd="0" presId="urn:microsoft.com/office/officeart/2005/8/layout/vList6"/>
    <dgm:cxn modelId="{75684B2A-F112-4BB1-9FA7-7A4B6E0E34F8}" type="presParOf" srcId="{914AB314-CE43-4FBC-8F19-D54B181B23A0}" destId="{9832C72C-5B9D-49BD-8EC6-57EBFA15B155}" srcOrd="0" destOrd="0" presId="urn:microsoft.com/office/officeart/2005/8/layout/vList6"/>
    <dgm:cxn modelId="{CF9330E5-B331-44D3-B987-7EBA64B96DFD}" type="presParOf" srcId="{914AB314-CE43-4FBC-8F19-D54B181B23A0}" destId="{C54C950F-5B1E-4D9F-9023-17ED8B4EAE7C}" srcOrd="1" destOrd="0" presId="urn:microsoft.com/office/officeart/2005/8/layout/vList6"/>
    <dgm:cxn modelId="{2975E07A-A974-46D7-BED0-D10B77CD65A8}" type="presParOf" srcId="{B1F091F0-578B-49CF-9A4C-18F628FECC3A}" destId="{A0B86093-186B-4DBF-9AA8-33EC0672F6C1}" srcOrd="1" destOrd="0" presId="urn:microsoft.com/office/officeart/2005/8/layout/vList6"/>
    <dgm:cxn modelId="{7E2A7A6F-E07F-4B30-A96C-678A04881410}" type="presParOf" srcId="{B1F091F0-578B-49CF-9A4C-18F628FECC3A}" destId="{FA9D840E-F155-4FDC-8ADB-9BE35ECFE3ED}" srcOrd="2" destOrd="0" presId="urn:microsoft.com/office/officeart/2005/8/layout/vList6"/>
    <dgm:cxn modelId="{A45209E5-8E53-4C1C-8EE7-54A0B5716AD9}" type="presParOf" srcId="{FA9D840E-F155-4FDC-8ADB-9BE35ECFE3ED}" destId="{84FC8AA5-0C47-412E-871A-03C175916859}" srcOrd="0" destOrd="0" presId="urn:microsoft.com/office/officeart/2005/8/layout/vList6"/>
    <dgm:cxn modelId="{F2A5D4ED-0CFC-4438-A334-E8438981270E}" type="presParOf" srcId="{FA9D840E-F155-4FDC-8ADB-9BE35ECFE3ED}" destId="{1686BDAB-D406-45C7-B6DD-6021E323A4AD}"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7C6E8E-2FBC-4E18-BBEB-B68D2CDF9493}"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A602B72C-4AC3-4B6C-9061-43703CE35248}">
      <dgm:prSet phldrT="[Text]"/>
      <dgm:spPr/>
      <dgm:t>
        <a:bodyPr/>
        <a:lstStyle/>
        <a:p>
          <a:r>
            <a:rPr lang="en-US" dirty="0"/>
            <a:t>Governments</a:t>
          </a:r>
        </a:p>
      </dgm:t>
    </dgm:pt>
    <dgm:pt modelId="{7B8872E7-AB13-4050-88D7-A3E37B68D84D}" type="parTrans" cxnId="{77DC21DB-2D4F-4AE0-BBED-D7C8D45B01AD}">
      <dgm:prSet/>
      <dgm:spPr/>
      <dgm:t>
        <a:bodyPr/>
        <a:lstStyle/>
        <a:p>
          <a:endParaRPr lang="en-US"/>
        </a:p>
      </dgm:t>
    </dgm:pt>
    <dgm:pt modelId="{E9B0C657-9FA0-41EC-AF2D-C92F32E542E0}" type="sibTrans" cxnId="{77DC21DB-2D4F-4AE0-BBED-D7C8D45B01AD}">
      <dgm:prSet/>
      <dgm:spPr/>
      <dgm:t>
        <a:bodyPr/>
        <a:lstStyle/>
        <a:p>
          <a:endParaRPr lang="en-US"/>
        </a:p>
      </dgm:t>
    </dgm:pt>
    <dgm:pt modelId="{9C59C5BF-1C62-4AF8-A6D8-4A1F265EA3DD}">
      <dgm:prSet phldrT="[Text]"/>
      <dgm:spPr/>
      <dgm:t>
        <a:bodyPr/>
        <a:lstStyle/>
        <a:p>
          <a:r>
            <a:rPr lang="en-US" dirty="0"/>
            <a:t>For </a:t>
          </a:r>
        </a:p>
        <a:p>
          <a:r>
            <a:rPr lang="en-US" dirty="0"/>
            <a:t>Profit</a:t>
          </a:r>
        </a:p>
      </dgm:t>
    </dgm:pt>
    <dgm:pt modelId="{FA22018E-6380-44F2-9113-38E5D597B373}" type="parTrans" cxnId="{9E95A6CA-A4BB-405B-AFF2-AE0C5C45A330}">
      <dgm:prSet/>
      <dgm:spPr/>
      <dgm:t>
        <a:bodyPr/>
        <a:lstStyle/>
        <a:p>
          <a:endParaRPr lang="en-US"/>
        </a:p>
      </dgm:t>
    </dgm:pt>
    <dgm:pt modelId="{05B780A3-AA95-4B33-AA55-3F3D4F319762}" type="sibTrans" cxnId="{9E95A6CA-A4BB-405B-AFF2-AE0C5C45A330}">
      <dgm:prSet/>
      <dgm:spPr/>
      <dgm:t>
        <a:bodyPr/>
        <a:lstStyle/>
        <a:p>
          <a:endParaRPr lang="en-US"/>
        </a:p>
      </dgm:t>
    </dgm:pt>
    <dgm:pt modelId="{EBA39F48-325A-47BA-8B4F-62CCB7EF4225}">
      <dgm:prSet phldrT="[Text]"/>
      <dgm:spPr/>
      <dgm:t>
        <a:bodyPr/>
        <a:lstStyle/>
        <a:p>
          <a:r>
            <a:rPr lang="en-US" dirty="0"/>
            <a:t>Giving</a:t>
          </a:r>
        </a:p>
      </dgm:t>
    </dgm:pt>
    <dgm:pt modelId="{352B3054-AC21-48F0-8BAB-9AA0FE308D9A}" type="parTrans" cxnId="{E4FEA7C4-72EC-4BFD-AD51-C6EFDC6D9D39}">
      <dgm:prSet/>
      <dgm:spPr/>
      <dgm:t>
        <a:bodyPr/>
        <a:lstStyle/>
        <a:p>
          <a:endParaRPr lang="en-US"/>
        </a:p>
      </dgm:t>
    </dgm:pt>
    <dgm:pt modelId="{D0310CA6-C907-408C-8436-F479BDE1DBA1}" type="sibTrans" cxnId="{E4FEA7C4-72EC-4BFD-AD51-C6EFDC6D9D39}">
      <dgm:prSet/>
      <dgm:spPr/>
      <dgm:t>
        <a:bodyPr/>
        <a:lstStyle/>
        <a:p>
          <a:endParaRPr lang="en-US"/>
        </a:p>
      </dgm:t>
    </dgm:pt>
    <dgm:pt modelId="{AF450346-1514-445C-9750-A6EF107AF70E}">
      <dgm:prSet/>
      <dgm:spPr/>
      <dgm:t>
        <a:bodyPr/>
        <a:lstStyle/>
        <a:p>
          <a:r>
            <a:rPr lang="en-US" dirty="0"/>
            <a:t>Giving</a:t>
          </a:r>
        </a:p>
      </dgm:t>
    </dgm:pt>
    <dgm:pt modelId="{903132FD-3733-4919-BD8B-9B05D04A0454}" type="parTrans" cxnId="{B9B6B3B1-F792-4352-BC6F-111A85ED0C60}">
      <dgm:prSet/>
      <dgm:spPr/>
      <dgm:t>
        <a:bodyPr/>
        <a:lstStyle/>
        <a:p>
          <a:endParaRPr lang="en-US"/>
        </a:p>
      </dgm:t>
    </dgm:pt>
    <dgm:pt modelId="{25D9D31F-C60B-4528-BB42-37F838FCAFDA}" type="sibTrans" cxnId="{B9B6B3B1-F792-4352-BC6F-111A85ED0C60}">
      <dgm:prSet/>
      <dgm:spPr/>
      <dgm:t>
        <a:bodyPr/>
        <a:lstStyle/>
        <a:p>
          <a:endParaRPr lang="en-US"/>
        </a:p>
      </dgm:t>
    </dgm:pt>
    <dgm:pt modelId="{B1F091F0-578B-49CF-9A4C-18F628FECC3A}" type="pres">
      <dgm:prSet presAssocID="{0B7C6E8E-2FBC-4E18-BBEB-B68D2CDF9493}" presName="Name0" presStyleCnt="0">
        <dgm:presLayoutVars>
          <dgm:dir/>
          <dgm:animLvl val="lvl"/>
          <dgm:resizeHandles/>
        </dgm:presLayoutVars>
      </dgm:prSet>
      <dgm:spPr/>
    </dgm:pt>
    <dgm:pt modelId="{914AB314-CE43-4FBC-8F19-D54B181B23A0}" type="pres">
      <dgm:prSet presAssocID="{A602B72C-4AC3-4B6C-9061-43703CE35248}" presName="linNode" presStyleCnt="0"/>
      <dgm:spPr/>
    </dgm:pt>
    <dgm:pt modelId="{9832C72C-5B9D-49BD-8EC6-57EBFA15B155}" type="pres">
      <dgm:prSet presAssocID="{A602B72C-4AC3-4B6C-9061-43703CE35248}" presName="parentShp" presStyleLbl="node1" presStyleIdx="0" presStyleCnt="2">
        <dgm:presLayoutVars>
          <dgm:bulletEnabled val="1"/>
        </dgm:presLayoutVars>
      </dgm:prSet>
      <dgm:spPr/>
    </dgm:pt>
    <dgm:pt modelId="{C54C950F-5B1E-4D9F-9023-17ED8B4EAE7C}" type="pres">
      <dgm:prSet presAssocID="{A602B72C-4AC3-4B6C-9061-43703CE35248}" presName="childShp" presStyleLbl="bgAccFollowNode1" presStyleIdx="0" presStyleCnt="2">
        <dgm:presLayoutVars>
          <dgm:bulletEnabled val="1"/>
        </dgm:presLayoutVars>
      </dgm:prSet>
      <dgm:spPr/>
    </dgm:pt>
    <dgm:pt modelId="{A0B86093-186B-4DBF-9AA8-33EC0672F6C1}" type="pres">
      <dgm:prSet presAssocID="{E9B0C657-9FA0-41EC-AF2D-C92F32E542E0}" presName="spacing" presStyleCnt="0"/>
      <dgm:spPr/>
    </dgm:pt>
    <dgm:pt modelId="{FA7EEADC-4A90-4949-A6D3-38C89F5EE005}" type="pres">
      <dgm:prSet presAssocID="{9C59C5BF-1C62-4AF8-A6D8-4A1F265EA3DD}" presName="linNode" presStyleCnt="0"/>
      <dgm:spPr/>
    </dgm:pt>
    <dgm:pt modelId="{BAF4A232-8921-49E3-9B4D-9591E6A4F53B}" type="pres">
      <dgm:prSet presAssocID="{9C59C5BF-1C62-4AF8-A6D8-4A1F265EA3DD}" presName="parentShp" presStyleLbl="node1" presStyleIdx="1" presStyleCnt="2">
        <dgm:presLayoutVars>
          <dgm:bulletEnabled val="1"/>
        </dgm:presLayoutVars>
      </dgm:prSet>
      <dgm:spPr/>
    </dgm:pt>
    <dgm:pt modelId="{1E599645-6D1A-48C3-AD4A-EBA23BB548C9}" type="pres">
      <dgm:prSet presAssocID="{9C59C5BF-1C62-4AF8-A6D8-4A1F265EA3DD}" presName="childShp" presStyleLbl="bgAccFollowNode1" presStyleIdx="1" presStyleCnt="2">
        <dgm:presLayoutVars>
          <dgm:bulletEnabled val="1"/>
        </dgm:presLayoutVars>
      </dgm:prSet>
      <dgm:spPr/>
    </dgm:pt>
  </dgm:ptLst>
  <dgm:cxnLst>
    <dgm:cxn modelId="{8ACFC617-77A5-4CAC-A803-D02E68881D64}" type="presOf" srcId="{9C59C5BF-1C62-4AF8-A6D8-4A1F265EA3DD}" destId="{BAF4A232-8921-49E3-9B4D-9591E6A4F53B}" srcOrd="0" destOrd="0" presId="urn:microsoft.com/office/officeart/2005/8/layout/vList6"/>
    <dgm:cxn modelId="{337FEC69-E8B1-4153-8EB4-C5312CA61A96}" type="presOf" srcId="{A602B72C-4AC3-4B6C-9061-43703CE35248}" destId="{9832C72C-5B9D-49BD-8EC6-57EBFA15B155}" srcOrd="0" destOrd="0" presId="urn:microsoft.com/office/officeart/2005/8/layout/vList6"/>
    <dgm:cxn modelId="{A34BE786-EF31-494A-A219-B38CCB2D7D50}" type="presOf" srcId="{0B7C6E8E-2FBC-4E18-BBEB-B68D2CDF9493}" destId="{B1F091F0-578B-49CF-9A4C-18F628FECC3A}" srcOrd="0" destOrd="0" presId="urn:microsoft.com/office/officeart/2005/8/layout/vList6"/>
    <dgm:cxn modelId="{F4706B8D-3DC5-4769-8C29-59D7E618D117}" type="presOf" srcId="{EBA39F48-325A-47BA-8B4F-62CCB7EF4225}" destId="{1E599645-6D1A-48C3-AD4A-EBA23BB548C9}" srcOrd="0" destOrd="0" presId="urn:microsoft.com/office/officeart/2005/8/layout/vList6"/>
    <dgm:cxn modelId="{B9B6B3B1-F792-4352-BC6F-111A85ED0C60}" srcId="{A602B72C-4AC3-4B6C-9061-43703CE35248}" destId="{AF450346-1514-445C-9750-A6EF107AF70E}" srcOrd="0" destOrd="0" parTransId="{903132FD-3733-4919-BD8B-9B05D04A0454}" sibTransId="{25D9D31F-C60B-4528-BB42-37F838FCAFDA}"/>
    <dgm:cxn modelId="{E4FEA7C4-72EC-4BFD-AD51-C6EFDC6D9D39}" srcId="{9C59C5BF-1C62-4AF8-A6D8-4A1F265EA3DD}" destId="{EBA39F48-325A-47BA-8B4F-62CCB7EF4225}" srcOrd="0" destOrd="0" parTransId="{352B3054-AC21-48F0-8BAB-9AA0FE308D9A}" sibTransId="{D0310CA6-C907-408C-8436-F479BDE1DBA1}"/>
    <dgm:cxn modelId="{9E95A6CA-A4BB-405B-AFF2-AE0C5C45A330}" srcId="{0B7C6E8E-2FBC-4E18-BBEB-B68D2CDF9493}" destId="{9C59C5BF-1C62-4AF8-A6D8-4A1F265EA3DD}" srcOrd="1" destOrd="0" parTransId="{FA22018E-6380-44F2-9113-38E5D597B373}" sibTransId="{05B780A3-AA95-4B33-AA55-3F3D4F319762}"/>
    <dgm:cxn modelId="{77DC21DB-2D4F-4AE0-BBED-D7C8D45B01AD}" srcId="{0B7C6E8E-2FBC-4E18-BBEB-B68D2CDF9493}" destId="{A602B72C-4AC3-4B6C-9061-43703CE35248}" srcOrd="0" destOrd="0" parTransId="{7B8872E7-AB13-4050-88D7-A3E37B68D84D}" sibTransId="{E9B0C657-9FA0-41EC-AF2D-C92F32E542E0}"/>
    <dgm:cxn modelId="{811D2DEF-EE60-448F-AA99-D69EC0981988}" type="presOf" srcId="{AF450346-1514-445C-9750-A6EF107AF70E}" destId="{C54C950F-5B1E-4D9F-9023-17ED8B4EAE7C}" srcOrd="0" destOrd="0" presId="urn:microsoft.com/office/officeart/2005/8/layout/vList6"/>
    <dgm:cxn modelId="{D72FF487-90A5-4699-8B2F-B467EBF86317}" type="presParOf" srcId="{B1F091F0-578B-49CF-9A4C-18F628FECC3A}" destId="{914AB314-CE43-4FBC-8F19-D54B181B23A0}" srcOrd="0" destOrd="0" presId="urn:microsoft.com/office/officeart/2005/8/layout/vList6"/>
    <dgm:cxn modelId="{75684B2A-F112-4BB1-9FA7-7A4B6E0E34F8}" type="presParOf" srcId="{914AB314-CE43-4FBC-8F19-D54B181B23A0}" destId="{9832C72C-5B9D-49BD-8EC6-57EBFA15B155}" srcOrd="0" destOrd="0" presId="urn:microsoft.com/office/officeart/2005/8/layout/vList6"/>
    <dgm:cxn modelId="{CF9330E5-B331-44D3-B987-7EBA64B96DFD}" type="presParOf" srcId="{914AB314-CE43-4FBC-8F19-D54B181B23A0}" destId="{C54C950F-5B1E-4D9F-9023-17ED8B4EAE7C}" srcOrd="1" destOrd="0" presId="urn:microsoft.com/office/officeart/2005/8/layout/vList6"/>
    <dgm:cxn modelId="{2975E07A-A974-46D7-BED0-D10B77CD65A8}" type="presParOf" srcId="{B1F091F0-578B-49CF-9A4C-18F628FECC3A}" destId="{A0B86093-186B-4DBF-9AA8-33EC0672F6C1}" srcOrd="1" destOrd="0" presId="urn:microsoft.com/office/officeart/2005/8/layout/vList6"/>
    <dgm:cxn modelId="{401B692D-9709-4517-B699-28C16CD7A38C}" type="presParOf" srcId="{B1F091F0-578B-49CF-9A4C-18F628FECC3A}" destId="{FA7EEADC-4A90-4949-A6D3-38C89F5EE005}" srcOrd="2" destOrd="0" presId="urn:microsoft.com/office/officeart/2005/8/layout/vList6"/>
    <dgm:cxn modelId="{48F8A5CE-547F-4D07-A364-AE9EF90D8C71}" type="presParOf" srcId="{FA7EEADC-4A90-4949-A6D3-38C89F5EE005}" destId="{BAF4A232-8921-49E3-9B4D-9591E6A4F53B}" srcOrd="0" destOrd="0" presId="urn:microsoft.com/office/officeart/2005/8/layout/vList6"/>
    <dgm:cxn modelId="{9F4E7A77-B2AB-4D0B-AD8E-CC290056FCCF}" type="presParOf" srcId="{FA7EEADC-4A90-4949-A6D3-38C89F5EE005}" destId="{1E599645-6D1A-48C3-AD4A-EBA23BB548C9}" srcOrd="1" destOrd="0" presId="urn:microsoft.com/office/officeart/2005/8/layout/vList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7C6E8E-2FBC-4E18-BBEB-B68D2CDF9493}"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A602B72C-4AC3-4B6C-9061-43703CE35248}">
      <dgm:prSet phldrT="[Text]" custT="1"/>
      <dgm:spPr/>
      <dgm:t>
        <a:bodyPr/>
        <a:lstStyle/>
        <a:p>
          <a:r>
            <a:rPr lang="en-US" sz="1200" dirty="0"/>
            <a:t>Partners in </a:t>
          </a:r>
        </a:p>
        <a:p>
          <a:r>
            <a:rPr lang="en-US" sz="1200" dirty="0"/>
            <a:t>Need</a:t>
          </a:r>
        </a:p>
      </dgm:t>
    </dgm:pt>
    <dgm:pt modelId="{7B8872E7-AB13-4050-88D7-A3E37B68D84D}" type="parTrans" cxnId="{77DC21DB-2D4F-4AE0-BBED-D7C8D45B01AD}">
      <dgm:prSet/>
      <dgm:spPr/>
      <dgm:t>
        <a:bodyPr/>
        <a:lstStyle/>
        <a:p>
          <a:endParaRPr lang="en-US"/>
        </a:p>
      </dgm:t>
    </dgm:pt>
    <dgm:pt modelId="{E9B0C657-9FA0-41EC-AF2D-C92F32E542E0}" type="sibTrans" cxnId="{77DC21DB-2D4F-4AE0-BBED-D7C8D45B01AD}">
      <dgm:prSet/>
      <dgm:spPr/>
      <dgm:t>
        <a:bodyPr/>
        <a:lstStyle/>
        <a:p>
          <a:endParaRPr lang="en-US"/>
        </a:p>
      </dgm:t>
    </dgm:pt>
    <dgm:pt modelId="{AF450346-1514-445C-9750-A6EF107AF70E}">
      <dgm:prSet custT="1"/>
      <dgm:spPr/>
      <dgm:t>
        <a:bodyPr/>
        <a:lstStyle/>
        <a:p>
          <a:r>
            <a:rPr lang="en-US" sz="2000" dirty="0"/>
            <a:t>Giving</a:t>
          </a:r>
        </a:p>
      </dgm:t>
    </dgm:pt>
    <dgm:pt modelId="{903132FD-3733-4919-BD8B-9B05D04A0454}" type="parTrans" cxnId="{B9B6B3B1-F792-4352-BC6F-111A85ED0C60}">
      <dgm:prSet/>
      <dgm:spPr/>
      <dgm:t>
        <a:bodyPr/>
        <a:lstStyle/>
        <a:p>
          <a:endParaRPr lang="en-US"/>
        </a:p>
      </dgm:t>
    </dgm:pt>
    <dgm:pt modelId="{25D9D31F-C60B-4528-BB42-37F838FCAFDA}" type="sibTrans" cxnId="{B9B6B3B1-F792-4352-BC6F-111A85ED0C60}">
      <dgm:prSet/>
      <dgm:spPr/>
      <dgm:t>
        <a:bodyPr/>
        <a:lstStyle/>
        <a:p>
          <a:endParaRPr lang="en-US"/>
        </a:p>
      </dgm:t>
    </dgm:pt>
    <dgm:pt modelId="{B1F091F0-578B-49CF-9A4C-18F628FECC3A}" type="pres">
      <dgm:prSet presAssocID="{0B7C6E8E-2FBC-4E18-BBEB-B68D2CDF9493}" presName="Name0" presStyleCnt="0">
        <dgm:presLayoutVars>
          <dgm:dir/>
          <dgm:animLvl val="lvl"/>
          <dgm:resizeHandles/>
        </dgm:presLayoutVars>
      </dgm:prSet>
      <dgm:spPr/>
    </dgm:pt>
    <dgm:pt modelId="{914AB314-CE43-4FBC-8F19-D54B181B23A0}" type="pres">
      <dgm:prSet presAssocID="{A602B72C-4AC3-4B6C-9061-43703CE35248}" presName="linNode" presStyleCnt="0"/>
      <dgm:spPr/>
    </dgm:pt>
    <dgm:pt modelId="{9832C72C-5B9D-49BD-8EC6-57EBFA15B155}" type="pres">
      <dgm:prSet presAssocID="{A602B72C-4AC3-4B6C-9061-43703CE35248}" presName="parentShp" presStyleLbl="node1" presStyleIdx="0" presStyleCnt="1">
        <dgm:presLayoutVars>
          <dgm:bulletEnabled val="1"/>
        </dgm:presLayoutVars>
      </dgm:prSet>
      <dgm:spPr/>
    </dgm:pt>
    <dgm:pt modelId="{C54C950F-5B1E-4D9F-9023-17ED8B4EAE7C}" type="pres">
      <dgm:prSet presAssocID="{A602B72C-4AC3-4B6C-9061-43703CE35248}" presName="childShp" presStyleLbl="bgAccFollowNode1" presStyleIdx="0" presStyleCnt="1" custLinFactNeighborX="-268" custLinFactNeighborY="-2229">
        <dgm:presLayoutVars>
          <dgm:bulletEnabled val="1"/>
        </dgm:presLayoutVars>
      </dgm:prSet>
      <dgm:spPr/>
    </dgm:pt>
  </dgm:ptLst>
  <dgm:cxnLst>
    <dgm:cxn modelId="{337FEC69-E8B1-4153-8EB4-C5312CA61A96}" type="presOf" srcId="{A602B72C-4AC3-4B6C-9061-43703CE35248}" destId="{9832C72C-5B9D-49BD-8EC6-57EBFA15B155}" srcOrd="0" destOrd="0" presId="urn:microsoft.com/office/officeart/2005/8/layout/vList6"/>
    <dgm:cxn modelId="{A34BE786-EF31-494A-A219-B38CCB2D7D50}" type="presOf" srcId="{0B7C6E8E-2FBC-4E18-BBEB-B68D2CDF9493}" destId="{B1F091F0-578B-49CF-9A4C-18F628FECC3A}" srcOrd="0" destOrd="0" presId="urn:microsoft.com/office/officeart/2005/8/layout/vList6"/>
    <dgm:cxn modelId="{B9B6B3B1-F792-4352-BC6F-111A85ED0C60}" srcId="{A602B72C-4AC3-4B6C-9061-43703CE35248}" destId="{AF450346-1514-445C-9750-A6EF107AF70E}" srcOrd="0" destOrd="0" parTransId="{903132FD-3733-4919-BD8B-9B05D04A0454}" sibTransId="{25D9D31F-C60B-4528-BB42-37F838FCAFDA}"/>
    <dgm:cxn modelId="{77DC21DB-2D4F-4AE0-BBED-D7C8D45B01AD}" srcId="{0B7C6E8E-2FBC-4E18-BBEB-B68D2CDF9493}" destId="{A602B72C-4AC3-4B6C-9061-43703CE35248}" srcOrd="0" destOrd="0" parTransId="{7B8872E7-AB13-4050-88D7-A3E37B68D84D}" sibTransId="{E9B0C657-9FA0-41EC-AF2D-C92F32E542E0}"/>
    <dgm:cxn modelId="{811D2DEF-EE60-448F-AA99-D69EC0981988}" type="presOf" srcId="{AF450346-1514-445C-9750-A6EF107AF70E}" destId="{C54C950F-5B1E-4D9F-9023-17ED8B4EAE7C}" srcOrd="0" destOrd="0" presId="urn:microsoft.com/office/officeart/2005/8/layout/vList6"/>
    <dgm:cxn modelId="{D72FF487-90A5-4699-8B2F-B467EBF86317}" type="presParOf" srcId="{B1F091F0-578B-49CF-9A4C-18F628FECC3A}" destId="{914AB314-CE43-4FBC-8F19-D54B181B23A0}" srcOrd="0" destOrd="0" presId="urn:microsoft.com/office/officeart/2005/8/layout/vList6"/>
    <dgm:cxn modelId="{75684B2A-F112-4BB1-9FA7-7A4B6E0E34F8}" type="presParOf" srcId="{914AB314-CE43-4FBC-8F19-D54B181B23A0}" destId="{9832C72C-5B9D-49BD-8EC6-57EBFA15B155}" srcOrd="0" destOrd="0" presId="urn:microsoft.com/office/officeart/2005/8/layout/vList6"/>
    <dgm:cxn modelId="{CF9330E5-B331-44D3-B987-7EBA64B96DFD}" type="presParOf" srcId="{914AB314-CE43-4FBC-8F19-D54B181B23A0}" destId="{C54C950F-5B1E-4D9F-9023-17ED8B4EAE7C}" srcOrd="1" destOrd="0" presId="urn:microsoft.com/office/officeart/2005/8/layout/vList6"/>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C950F-5B1E-4D9F-9023-17ED8B4EAE7C}">
      <dsp:nvSpPr>
        <dsp:cNvPr id="0" name=""/>
        <dsp:cNvSpPr/>
      </dsp:nvSpPr>
      <dsp:spPr>
        <a:xfrm>
          <a:off x="982377" y="313"/>
          <a:ext cx="1473565" cy="122230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Giving</a:t>
          </a:r>
        </a:p>
      </dsp:txBody>
      <dsp:txXfrm>
        <a:off x="982377" y="153102"/>
        <a:ext cx="1015199" cy="916731"/>
      </dsp:txXfrm>
    </dsp:sp>
    <dsp:sp modelId="{9832C72C-5B9D-49BD-8EC6-57EBFA15B155}">
      <dsp:nvSpPr>
        <dsp:cNvPr id="0" name=""/>
        <dsp:cNvSpPr/>
      </dsp:nvSpPr>
      <dsp:spPr>
        <a:xfrm>
          <a:off x="0" y="19051"/>
          <a:ext cx="982377" cy="12223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dirty="0"/>
            <a:t>Individuals</a:t>
          </a:r>
        </a:p>
      </dsp:txBody>
      <dsp:txXfrm>
        <a:off x="47956" y="67007"/>
        <a:ext cx="886465" cy="1126397"/>
      </dsp:txXfrm>
    </dsp:sp>
    <dsp:sp modelId="{1686BDAB-D406-45C7-B6DD-6021E323A4AD}">
      <dsp:nvSpPr>
        <dsp:cNvPr id="0" name=""/>
        <dsp:cNvSpPr/>
      </dsp:nvSpPr>
      <dsp:spPr>
        <a:xfrm>
          <a:off x="982377" y="1344853"/>
          <a:ext cx="1473565" cy="122230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Giving</a:t>
          </a:r>
        </a:p>
      </dsp:txBody>
      <dsp:txXfrm>
        <a:off x="982377" y="1497642"/>
        <a:ext cx="1015199" cy="916731"/>
      </dsp:txXfrm>
    </dsp:sp>
    <dsp:sp modelId="{84FC8AA5-0C47-412E-871A-03C175916859}">
      <dsp:nvSpPr>
        <dsp:cNvPr id="0" name=""/>
        <dsp:cNvSpPr/>
      </dsp:nvSpPr>
      <dsp:spPr>
        <a:xfrm>
          <a:off x="0" y="1344853"/>
          <a:ext cx="982377" cy="12223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dirty="0"/>
            <a:t>Foundations</a:t>
          </a:r>
        </a:p>
      </dsp:txBody>
      <dsp:txXfrm>
        <a:off x="47956" y="1392809"/>
        <a:ext cx="886465" cy="11263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C950F-5B1E-4D9F-9023-17ED8B4EAE7C}">
      <dsp:nvSpPr>
        <dsp:cNvPr id="0" name=""/>
        <dsp:cNvSpPr/>
      </dsp:nvSpPr>
      <dsp:spPr>
        <a:xfrm>
          <a:off x="982377" y="333"/>
          <a:ext cx="1473565" cy="130122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Giving</a:t>
          </a:r>
        </a:p>
      </dsp:txBody>
      <dsp:txXfrm>
        <a:off x="982377" y="162986"/>
        <a:ext cx="985605" cy="975921"/>
      </dsp:txXfrm>
    </dsp:sp>
    <dsp:sp modelId="{9832C72C-5B9D-49BD-8EC6-57EBFA15B155}">
      <dsp:nvSpPr>
        <dsp:cNvPr id="0" name=""/>
        <dsp:cNvSpPr/>
      </dsp:nvSpPr>
      <dsp:spPr>
        <a:xfrm>
          <a:off x="0" y="333"/>
          <a:ext cx="982377" cy="13012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Governments</a:t>
          </a:r>
        </a:p>
      </dsp:txBody>
      <dsp:txXfrm>
        <a:off x="47956" y="48289"/>
        <a:ext cx="886465" cy="1205315"/>
      </dsp:txXfrm>
    </dsp:sp>
    <dsp:sp modelId="{1E599645-6D1A-48C3-AD4A-EBA23BB548C9}">
      <dsp:nvSpPr>
        <dsp:cNvPr id="0" name=""/>
        <dsp:cNvSpPr/>
      </dsp:nvSpPr>
      <dsp:spPr>
        <a:xfrm>
          <a:off x="982377" y="1431683"/>
          <a:ext cx="1473565" cy="1301227"/>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Giving</a:t>
          </a:r>
        </a:p>
      </dsp:txBody>
      <dsp:txXfrm>
        <a:off x="982377" y="1594336"/>
        <a:ext cx="985605" cy="975921"/>
      </dsp:txXfrm>
    </dsp:sp>
    <dsp:sp modelId="{BAF4A232-8921-49E3-9B4D-9591E6A4F53B}">
      <dsp:nvSpPr>
        <dsp:cNvPr id="0" name=""/>
        <dsp:cNvSpPr/>
      </dsp:nvSpPr>
      <dsp:spPr>
        <a:xfrm>
          <a:off x="0" y="1431683"/>
          <a:ext cx="982377" cy="13012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kern="1200" dirty="0"/>
            <a:t>For </a:t>
          </a:r>
        </a:p>
        <a:p>
          <a:pPr marL="0" lvl="0" indent="0" algn="ctr" defTabSz="488950">
            <a:lnSpc>
              <a:spcPct val="90000"/>
            </a:lnSpc>
            <a:spcBef>
              <a:spcPct val="0"/>
            </a:spcBef>
            <a:spcAft>
              <a:spcPct val="35000"/>
            </a:spcAft>
            <a:buNone/>
          </a:pPr>
          <a:r>
            <a:rPr lang="en-US" sz="1100" kern="1200" dirty="0"/>
            <a:t>Profit</a:t>
          </a:r>
        </a:p>
      </dsp:txBody>
      <dsp:txXfrm>
        <a:off x="47956" y="1479639"/>
        <a:ext cx="886465" cy="12053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C950F-5B1E-4D9F-9023-17ED8B4EAE7C}">
      <dsp:nvSpPr>
        <dsp:cNvPr id="0" name=""/>
        <dsp:cNvSpPr/>
      </dsp:nvSpPr>
      <dsp:spPr>
        <a:xfrm>
          <a:off x="979744" y="0"/>
          <a:ext cx="1473565" cy="120179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Giving</a:t>
          </a:r>
        </a:p>
      </dsp:txBody>
      <dsp:txXfrm>
        <a:off x="979744" y="150224"/>
        <a:ext cx="1022892" cy="901346"/>
      </dsp:txXfrm>
    </dsp:sp>
    <dsp:sp modelId="{9832C72C-5B9D-49BD-8EC6-57EBFA15B155}">
      <dsp:nvSpPr>
        <dsp:cNvPr id="0" name=""/>
        <dsp:cNvSpPr/>
      </dsp:nvSpPr>
      <dsp:spPr>
        <a:xfrm>
          <a:off x="0" y="0"/>
          <a:ext cx="982377" cy="12017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dirty="0"/>
            <a:t>Partners in </a:t>
          </a:r>
        </a:p>
        <a:p>
          <a:pPr marL="0" lvl="0" indent="0" algn="ctr" defTabSz="533400">
            <a:lnSpc>
              <a:spcPct val="90000"/>
            </a:lnSpc>
            <a:spcBef>
              <a:spcPct val="0"/>
            </a:spcBef>
            <a:spcAft>
              <a:spcPct val="35000"/>
            </a:spcAft>
            <a:buNone/>
          </a:pPr>
          <a:r>
            <a:rPr lang="en-US" sz="1200" kern="1200" dirty="0"/>
            <a:t>Need</a:t>
          </a:r>
        </a:p>
      </dsp:txBody>
      <dsp:txXfrm>
        <a:off x="47956" y="47956"/>
        <a:ext cx="886465" cy="110588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4265FD-4E3F-4008-BF0D-92438DDF38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411FABC-D2A4-4DDD-AE15-415703DDD3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CB9CF0-A540-4793-A5F3-F4917CFDDCB6}" type="datetimeFigureOut">
              <a:rPr lang="en-US" smtClean="0"/>
              <a:t>10/19/2019</a:t>
            </a:fld>
            <a:endParaRPr lang="en-US" dirty="0"/>
          </a:p>
        </p:txBody>
      </p:sp>
      <p:sp>
        <p:nvSpPr>
          <p:cNvPr id="4" name="Footer Placeholder 3">
            <a:extLst>
              <a:ext uri="{FF2B5EF4-FFF2-40B4-BE49-F238E27FC236}">
                <a16:creationId xmlns:a16="http://schemas.microsoft.com/office/drawing/2014/main" id="{27EBBAB0-AE2E-4EA6-BE3D-A8C4DA4007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31D462F-4914-49FC-A851-7FFFE9D6E8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422B72-BD1C-4F41-B10E-CA0BEB17901E}" type="slidenum">
              <a:rPr lang="en-US" smtClean="0"/>
              <a:t>‹#›</a:t>
            </a:fld>
            <a:endParaRPr lang="en-US" dirty="0"/>
          </a:p>
        </p:txBody>
      </p:sp>
    </p:spTree>
    <p:extLst>
      <p:ext uri="{BB962C8B-B14F-4D97-AF65-F5344CB8AC3E}">
        <p14:creationId xmlns:p14="http://schemas.microsoft.com/office/powerpoint/2010/main" val="3531907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03753-A5BE-4D79-AEA9-C0A65A6F8851}" type="datetimeFigureOut">
              <a:rPr lang="en-US" smtClean="0"/>
              <a:t>10/19/2019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BE989-76B8-4F13-9267-01FDA45C437A}" type="slidenum">
              <a:rPr lang="en-US" smtClean="0"/>
              <a:t>‹#›</a:t>
            </a:fld>
            <a:endParaRPr lang="en-US" dirty="0"/>
          </a:p>
        </p:txBody>
      </p:sp>
    </p:spTree>
    <p:extLst>
      <p:ext uri="{BB962C8B-B14F-4D97-AF65-F5344CB8AC3E}">
        <p14:creationId xmlns:p14="http://schemas.microsoft.com/office/powerpoint/2010/main" val="316973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469CEEE1-3B82-4623-A7A4-7E44ACC288D0}"/>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4DFD44C5-0F9A-4C5C-AEC3-363C14F45B27}"/>
              </a:ext>
            </a:extLst>
          </p:cNvPr>
          <p:cNvSpPr>
            <a:spLocks noGrp="1"/>
          </p:cNvSpPr>
          <p:nvPr>
            <p:ph type="body" idx="1"/>
          </p:nvPr>
        </p:nvSpPr>
        <p:spPr>
          <a:xfrm>
            <a:off x="228600" y="4416425"/>
            <a:ext cx="6629400" cy="4340225"/>
          </a:xfrm>
          <a:noFill/>
        </p:spPr>
        <p:txBody>
          <a:bodyPr>
            <a:spAutoFit/>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62468" name="Slide Number Placeholder 3">
            <a:extLst>
              <a:ext uri="{FF2B5EF4-FFF2-40B4-BE49-F238E27FC236}">
                <a16:creationId xmlns:a16="http://schemas.microsoft.com/office/drawing/2014/main" id="{789C0606-885E-40E0-9F91-A6992CB63E91}"/>
              </a:ext>
            </a:extLst>
          </p:cNvPr>
          <p:cNvSpPr>
            <a:spLocks noGrp="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BC35AE-7AEE-436C-BDBE-9BAB7E02781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82018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crucial areas to focus on in pre-crisis prep is communications. Start with your operations. Do you have back up plans for all of these</a:t>
            </a:r>
            <a:r>
              <a:rPr lang="en-US" baseline="0" dirty="0"/>
              <a:t> systems? Do you have a communications mechanism in the event you lose power, lose internet connection, lose phone contact? Do your team leaders know where to go for help </a:t>
            </a:r>
            <a:r>
              <a:rPr lang="mr-IN" baseline="0" dirty="0"/>
              <a:t>–</a:t>
            </a:r>
            <a:r>
              <a:rPr lang="en-US" baseline="0" dirty="0"/>
              <a:t>e.g., an embassy, an office location in another country, Red Cross, </a:t>
            </a:r>
            <a:r>
              <a:rPr lang="en-US" baseline="0" dirty="0" err="1"/>
              <a:t>etc</a:t>
            </a:r>
            <a:r>
              <a:rPr lang="en-US" baseline="0" dirty="0"/>
              <a:t>? This will all be part of a resource list we’ll get started on later.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6DAF7-8D92-CB46-B451-4CA31A8AB2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2663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just take 5 minutes</a:t>
            </a:r>
            <a:r>
              <a:rPr lang="en-US" baseline="0" dirty="0"/>
              <a:t> now to brainstorm the types of people, organizations that should be on your contact list </a:t>
            </a:r>
          </a:p>
          <a:p>
            <a:endParaRPr lang="en-US" baseline="0" dirty="0"/>
          </a:p>
          <a:p>
            <a:r>
              <a:rPr lang="en-US" baseline="0" dirty="0"/>
              <a:t>Social media provider</a:t>
            </a:r>
          </a:p>
          <a:p>
            <a:r>
              <a:rPr lang="en-US" baseline="0" dirty="0"/>
              <a:t>Ad firm </a:t>
            </a:r>
          </a:p>
          <a:p>
            <a:r>
              <a:rPr lang="en-US" baseline="0" dirty="0"/>
              <a:t>PR firm</a:t>
            </a:r>
          </a:p>
          <a:p>
            <a:r>
              <a:rPr lang="en-US" baseline="0" dirty="0"/>
              <a:t>US embassies</a:t>
            </a:r>
          </a:p>
          <a:p>
            <a:r>
              <a:rPr lang="en-US" baseline="0" dirty="0"/>
              <a:t>State Department</a:t>
            </a:r>
          </a:p>
          <a:p>
            <a:r>
              <a:rPr lang="en-US" baseline="0" dirty="0"/>
              <a:t>Fire Department</a:t>
            </a:r>
          </a:p>
          <a:p>
            <a:r>
              <a:rPr lang="en-US" baseline="0" dirty="0"/>
              <a:t>Police </a:t>
            </a:r>
          </a:p>
          <a:p>
            <a:r>
              <a:rPr lang="en-US" baseline="0" dirty="0"/>
              <a:t>Transportation companies</a:t>
            </a:r>
          </a:p>
          <a:p>
            <a:r>
              <a:rPr lang="en-US" baseline="0" dirty="0"/>
              <a:t>Hospitals, doctors</a:t>
            </a:r>
          </a:p>
          <a:p>
            <a:r>
              <a:rPr lang="en-US" baseline="0" dirty="0"/>
              <a:t>Trauma Centers </a:t>
            </a:r>
          </a:p>
          <a:p>
            <a:r>
              <a:rPr lang="en-US" baseline="0" dirty="0"/>
              <a:t>School principals, teachers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6DAF7-8D92-CB46-B451-4CA31A8AB2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1542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firm creates this kind of app for companies</a:t>
            </a:r>
            <a:r>
              <a:rPr lang="mr-IN" dirty="0"/>
              <a:t>–</a:t>
            </a:r>
            <a:r>
              <a:rPr lang="en-US" dirty="0"/>
              <a:t> we can do everything from guiding you through</a:t>
            </a:r>
            <a:r>
              <a:rPr lang="en-US" baseline="0" dirty="0"/>
              <a:t> the application set up to creating the content for you and managing the entire process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6DAF7-8D92-CB46-B451-4CA31A8AB2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228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2D0D56-EDCC-40B8-B887-1D2C8AB16F8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0065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6DE910E2-B160-494F-8C22-60EF33B9320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7F7D3D11-0FB2-40D0-90A2-B2C46EA1EC04}"/>
              </a:ext>
            </a:extLst>
          </p:cNvPr>
          <p:cNvSpPr>
            <a:spLocks noGrp="1"/>
          </p:cNvSpPr>
          <p:nvPr>
            <p:ph type="body" idx="1"/>
          </p:nvPr>
        </p:nvSpPr>
        <p:spPr>
          <a:xfrm>
            <a:off x="228600" y="4267200"/>
            <a:ext cx="6477000" cy="4894263"/>
          </a:xfrm>
        </p:spPr>
        <p:txBody>
          <a:bodyPr>
            <a:spAutoFit/>
          </a:bodyPr>
          <a:lstStyle/>
          <a:p>
            <a:pPr marL="335264" lvl="1" indent="-168419" eaLnBrk="1" fontAlgn="auto" hangingPunct="1">
              <a:spcBef>
                <a:spcPts val="0"/>
              </a:spcBef>
              <a:spcAft>
                <a:spcPts val="0"/>
              </a:spcAft>
              <a:buFont typeface="Arial" pitchFamily="34" charset="0"/>
              <a:buChar char="•"/>
              <a:defRPr/>
            </a:pPr>
            <a:endParaRPr lang="en-GB" kern="0" dirty="0">
              <a:cs typeface="Arial" pitchFamily="34" charset="0"/>
            </a:endParaRPr>
          </a:p>
        </p:txBody>
      </p:sp>
      <p:sp>
        <p:nvSpPr>
          <p:cNvPr id="60420" name="Slide Number Placeholder 3">
            <a:extLst>
              <a:ext uri="{FF2B5EF4-FFF2-40B4-BE49-F238E27FC236}">
                <a16:creationId xmlns:a16="http://schemas.microsoft.com/office/drawing/2014/main" id="{17D55329-4A0E-4422-A434-630038415D92}"/>
              </a:ext>
            </a:extLst>
          </p:cNvPr>
          <p:cNvSpPr>
            <a:spLocks noGrp="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7A2D5B-8311-4506-A265-41C72D874F4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36194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F5FDF85-8B65-4041-8EC3-CE96B4B75CC9}"/>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777D2FC1-F31F-4AA8-826F-79987084F97C}"/>
              </a:ext>
            </a:extLst>
          </p:cNvPr>
          <p:cNvSpPr>
            <a:spLocks noGrp="1"/>
          </p:cNvSpPr>
          <p:nvPr>
            <p:ph type="body" idx="1"/>
          </p:nvPr>
        </p:nvSpPr>
        <p:spPr>
          <a:xfrm>
            <a:off x="304800" y="4416425"/>
            <a:ext cx="6400800" cy="4183063"/>
          </a:xfrm>
          <a:noFill/>
        </p:spPr>
        <p:txBody>
          <a:bodyPr/>
          <a:lstStyle/>
          <a:p>
            <a:pPr defTabSz="912813" eaLnBrk="1" hangingPunct="1">
              <a:spcBef>
                <a:spcPct val="0"/>
              </a:spcBef>
            </a:pPr>
            <a:endParaRPr lang="en-GB"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64516" name="Slide Number Placeholder 3">
            <a:extLst>
              <a:ext uri="{FF2B5EF4-FFF2-40B4-BE49-F238E27FC236}">
                <a16:creationId xmlns:a16="http://schemas.microsoft.com/office/drawing/2014/main" id="{D3C26A10-749A-483E-9D50-CD15BB47CCA6}"/>
              </a:ext>
            </a:extLst>
          </p:cNvPr>
          <p:cNvSpPr>
            <a:spLocks noGrp="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6B3D84-C5EF-446F-9CAD-6142032ECC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38758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F6F60707-EB8A-4198-81D8-1C8E356F0780}"/>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737566D5-1BD4-4C6A-B35B-5165CC4FC4B7}"/>
              </a:ext>
            </a:extLst>
          </p:cNvPr>
          <p:cNvSpPr>
            <a:spLocks noGrp="1"/>
          </p:cNvSpPr>
          <p:nvPr>
            <p:ph type="body" idx="1"/>
          </p:nvPr>
        </p:nvSpPr>
        <p:spPr>
          <a:xfrm>
            <a:off x="609600" y="4416425"/>
            <a:ext cx="5943600" cy="4183063"/>
          </a:xfrm>
          <a:noFill/>
        </p:spPr>
        <p:txBody>
          <a:bodyPr/>
          <a:lstStyle/>
          <a:p>
            <a:pPr eaLnBrk="1" hangingPunct="1">
              <a:spcBef>
                <a:spcPct val="0"/>
              </a:spcBef>
            </a:pPr>
            <a:endParaRPr lang="en-GB" altLang="en-US">
              <a:latin typeface="Arial" panose="020B0604020202020204" pitchFamily="34" charset="0"/>
              <a:ea typeface="ＭＳ Ｐゴシック" panose="020B0600070205080204" pitchFamily="34" charset="-128"/>
            </a:endParaRPr>
          </a:p>
        </p:txBody>
      </p:sp>
      <p:sp>
        <p:nvSpPr>
          <p:cNvPr id="70660" name="Slide Number Placeholder 3">
            <a:extLst>
              <a:ext uri="{FF2B5EF4-FFF2-40B4-BE49-F238E27FC236}">
                <a16:creationId xmlns:a16="http://schemas.microsoft.com/office/drawing/2014/main" id="{0FD999BE-97DC-40D4-82FB-845B105D373E}"/>
              </a:ext>
            </a:extLst>
          </p:cNvPr>
          <p:cNvSpPr>
            <a:spLocks noGrp="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7FD804-3966-45D8-815F-E37B1EF1634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55171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43B71D6E-6EA5-425A-AD5C-8CC9BC1FF2A5}"/>
              </a:ext>
            </a:extLst>
          </p:cNvPr>
          <p:cNvSpPr>
            <a:spLocks noGrp="1" noRot="1" noChangeAspect="1" noTextEdit="1"/>
          </p:cNvSpPr>
          <p:nvPr>
            <p:ph type="sldImg"/>
          </p:nvPr>
        </p:nvSpPr>
        <p:spPr>
          <a:ln/>
        </p:spPr>
      </p:sp>
      <p:sp>
        <p:nvSpPr>
          <p:cNvPr id="69635" name="Notes Placeholder 2">
            <a:extLst>
              <a:ext uri="{FF2B5EF4-FFF2-40B4-BE49-F238E27FC236}">
                <a16:creationId xmlns:a16="http://schemas.microsoft.com/office/drawing/2014/main" id="{8BBF6945-48D9-489F-8599-4985F4BE4967}"/>
              </a:ext>
            </a:extLst>
          </p:cNvPr>
          <p:cNvSpPr>
            <a:spLocks noGrp="1"/>
          </p:cNvSpPr>
          <p:nvPr>
            <p:ph type="body" idx="1"/>
          </p:nvPr>
        </p:nvSpPr>
        <p:spPr>
          <a:xfrm>
            <a:off x="381000" y="4191000"/>
            <a:ext cx="6324600" cy="5105400"/>
          </a:xfrm>
          <a:noFill/>
        </p:spPr>
        <p:txBody>
          <a:bodyPr/>
          <a:lstStyle/>
          <a:p>
            <a:pPr eaLnBrk="1" hangingPunct="1">
              <a:spcBef>
                <a:spcPct val="0"/>
              </a:spcBef>
              <a:buFont typeface="+mj-lt"/>
              <a:buNone/>
            </a:pPr>
            <a:endParaRPr lang="en-GB" altLang="en-US" b="1">
              <a:latin typeface="Arial" panose="020B0604020202020204" pitchFamily="34" charset="0"/>
              <a:ea typeface="ＭＳ Ｐゴシック" panose="020B0600070205080204" pitchFamily="34" charset="-128"/>
            </a:endParaRPr>
          </a:p>
        </p:txBody>
      </p:sp>
      <p:sp>
        <p:nvSpPr>
          <p:cNvPr id="69636" name="Slide Number Placeholder 3">
            <a:extLst>
              <a:ext uri="{FF2B5EF4-FFF2-40B4-BE49-F238E27FC236}">
                <a16:creationId xmlns:a16="http://schemas.microsoft.com/office/drawing/2014/main" id="{3FADA32A-CD83-4DFE-98AC-069B032D060F}"/>
              </a:ext>
            </a:extLst>
          </p:cNvPr>
          <p:cNvSpPr>
            <a:spLocks noGrp="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C8D835-7182-4572-93E4-C98E9AEF201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73795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a:t>
            </a:r>
            <a:r>
              <a:rPr lang="en-US" baseline="0" dirty="0"/>
              <a:t> is all about getting that crisis plan you may have done, or started years ago, or last year, or even last month </a:t>
            </a:r>
            <a:r>
              <a:rPr lang="mr-IN" baseline="0" dirty="0"/>
              <a:t>–</a:t>
            </a:r>
            <a:r>
              <a:rPr lang="en-US" baseline="0" dirty="0"/>
              <a:t> and getting it finished and crisis ready. So let me start by asking you, how many of you have an up to date crisis plan? </a:t>
            </a:r>
          </a:p>
          <a:p>
            <a:r>
              <a:rPr lang="en-US" baseline="0" dirty="0"/>
              <a:t>How many have one on the shelf that needs to be updated? </a:t>
            </a:r>
          </a:p>
          <a:p>
            <a:r>
              <a:rPr lang="en-US" baseline="0" dirty="0"/>
              <a:t>How many of you feel like you might be up the creek if a crisis hits tomorrow? </a:t>
            </a:r>
          </a:p>
          <a:p>
            <a:r>
              <a:rPr lang="en-US" baseline="0" dirty="0"/>
              <a:t>And finally, how many of you are on the line to create a crisis plan?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6DAF7-8D92-CB46-B451-4CA31A8AB2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0206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let me pass out an old fashioned paper template for us to work with while we go through some basics</a:t>
            </a:r>
            <a:r>
              <a:rPr lang="en-US" baseline="0" dirty="0"/>
              <a:t> of a crisis team so that you can actually create a draft of your team, then you can incorporate that into your plan once you get back to the office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6DAF7-8D92-CB46-B451-4CA31A8AB2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1366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word document, but remove</a:t>
            </a:r>
            <a:r>
              <a:rPr lang="en-US" baseline="0" dirty="0"/>
              <a:t> any SYTA title, logo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6DAF7-8D92-CB46-B451-4CA31A8AB2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828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the crisis team goes into action. </a:t>
            </a:r>
            <a:r>
              <a:rPr lang="en-US" dirty="0" err="1"/>
              <a:t>Dependin</a:t>
            </a:r>
            <a:r>
              <a:rPr lang="en-US" dirty="0"/>
              <a:t> on</a:t>
            </a:r>
            <a:r>
              <a:rPr lang="en-US" baseline="0" dirty="0"/>
              <a:t> the structure of you company, there may be a central person who would be responsible for drafting these crisis procedures, or, the members of the crisis team can be given the responsibility of drafting protocols for their own area of responsibility. Once they are drafted, they should be circulated to the whole team, to ensure that they all mesh together and clearly delineate responsibilities, then the final documents should be circulated to all appropriate people, posted on your website, and </a:t>
            </a:r>
            <a:r>
              <a:rPr lang="en-US" baseline="0" dirty="0" err="1"/>
              <a:t>posssibly</a:t>
            </a:r>
            <a:r>
              <a:rPr lang="en-US" baseline="0" dirty="0"/>
              <a:t> on your app, which we will discuss in a minute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6DAF7-8D92-CB46-B451-4CA31A8AB2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629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9FB41AE7-07AD-43D7-9418-6D32BE5E3192}"/>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a:t>Click icon to add picture</a:t>
            </a:r>
            <a:endParaRPr lang="en-US" dirty="0"/>
          </a:p>
        </p:txBody>
      </p:sp>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6"/>
            <a:ext cx="7324426" cy="3883523"/>
            <a:chOff x="252031" y="-22763"/>
            <a:chExt cx="7324426" cy="7269964"/>
          </a:xfrm>
        </p:grpSpPr>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800" b="1">
                <a:solidFill>
                  <a:srgbClr val="2F3342"/>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rgbClr val="2F334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7686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095" y="1742989"/>
            <a:ext cx="4351911" cy="3352800"/>
          </a:xfrm>
        </p:spPr>
        <p:txBody>
          <a:bodyPr>
            <a:normAutofit/>
          </a:bodyPr>
          <a:lstStyle>
            <a:lvl1pPr algn="ctr">
              <a:defRPr sz="4400" b="1" spc="300">
                <a:solidFill>
                  <a:schemeClr val="tx1"/>
                </a:solidFill>
                <a:latin typeface="+mj-lt"/>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C5F17219-39C2-44C1-BFC9-BA0D7ACD78D1}"/>
              </a:ext>
            </a:extLst>
          </p:cNvPr>
          <p:cNvSpPr>
            <a:spLocks noGrp="1"/>
          </p:cNvSpPr>
          <p:nvPr>
            <p:ph type="ftr" sz="quarter" idx="16"/>
          </p:nvPr>
        </p:nvSpPr>
        <p:spPr/>
        <p:txBody>
          <a:bodyPr/>
          <a:lstStyle/>
          <a:p>
            <a:r>
              <a:rPr lang="en-US" dirty="0"/>
              <a:t>Add a Footer</a:t>
            </a:r>
          </a:p>
        </p:txBody>
      </p:sp>
      <p:sp>
        <p:nvSpPr>
          <p:cNvPr id="3" name="Slide Number Placeholder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11" name="Text Placeholder 2">
            <a:extLst>
              <a:ext uri="{FF2B5EF4-FFF2-40B4-BE49-F238E27FC236}">
                <a16:creationId xmlns:a16="http://schemas.microsoft.com/office/drawing/2014/main" id="{CEC8E835-7291-427D-948E-B544E36AD129}"/>
              </a:ext>
            </a:extLst>
          </p:cNvPr>
          <p:cNvSpPr>
            <a:spLocks noGrp="1"/>
          </p:cNvSpPr>
          <p:nvPr>
            <p:ph type="body" idx="1" hasCustomPrompt="1"/>
          </p:nvPr>
        </p:nvSpPr>
        <p:spPr>
          <a:xfrm>
            <a:off x="4506094" y="4127455"/>
            <a:ext cx="4351911" cy="296437"/>
          </a:xfrm>
        </p:spPr>
        <p:txBody>
          <a:bodyPr vert="horz" lIns="91440" tIns="45720" rIns="91440" bIns="45720" rtlCol="0">
            <a:noAutofit/>
          </a:bodyPr>
          <a:lstStyle>
            <a:lvl1pPr marL="0" indent="0">
              <a:buNone/>
              <a:defRPr lang="en-US" sz="2000" cap="all" spc="600" baseline="0">
                <a:solidFill>
                  <a:schemeClr val="tx1"/>
                </a:solidFill>
                <a:latin typeface="+mj-lt"/>
              </a:defRPr>
            </a:lvl1pPr>
          </a:lstStyle>
          <a:p>
            <a:pPr marL="228600" lvl="0" indent="-228600" algn="ctr"/>
            <a:r>
              <a:rPr lang="en-US" dirty="0"/>
              <a:t>EDIT MASTER TEXT STYLES</a:t>
            </a:r>
          </a:p>
        </p:txBody>
      </p:sp>
    </p:spTree>
    <p:extLst>
      <p:ext uri="{BB962C8B-B14F-4D97-AF65-F5344CB8AC3E}">
        <p14:creationId xmlns:p14="http://schemas.microsoft.com/office/powerpoint/2010/main" val="2263729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2" y="1061132"/>
            <a:ext cx="3464717" cy="823912"/>
          </a:xfrm>
          <a:ln>
            <a:noFill/>
          </a:ln>
        </p:spPr>
        <p:txBody>
          <a:bodyPr anchor="ctr"/>
          <a:lstStyle>
            <a:lvl1pPr marL="0" indent="0" algn="ctr">
              <a:buNone/>
              <a:defRPr sz="24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dirty="0"/>
              <a:t>Add a Footer</a:t>
            </a:r>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1" y="447789"/>
            <a:ext cx="2873833" cy="5957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14" name="Text Placeholder 4">
            <a:extLst>
              <a:ext uri="{FF2B5EF4-FFF2-40B4-BE49-F238E27FC236}">
                <a16:creationId xmlns:a16="http://schemas.microsoft.com/office/drawing/2014/main" id="{17A78D63-E00C-4155-A5B2-B3431A09ACB4}"/>
              </a:ext>
            </a:extLst>
          </p:cNvPr>
          <p:cNvSpPr>
            <a:spLocks noGrp="1"/>
          </p:cNvSpPr>
          <p:nvPr>
            <p:ph type="body" sz="quarter" idx="3"/>
          </p:nvPr>
        </p:nvSpPr>
        <p:spPr>
          <a:xfrm>
            <a:off x="8153395" y="1061132"/>
            <a:ext cx="3464721" cy="823912"/>
          </a:xfrm>
          <a:ln>
            <a:noFill/>
          </a:ln>
        </p:spPr>
        <p:txBody>
          <a:bodyPr vert="horz" lIns="91440" tIns="45720" rIns="91440" bIns="45720" rtlCol="0" anchor="ctr">
            <a:normAutofit/>
          </a:bodyPr>
          <a:lstStyle>
            <a:lvl1pPr marL="0" indent="0">
              <a:buNone/>
              <a:defRPr lang="en-US" sz="2400" b="1" dirty="0">
                <a:solidFill>
                  <a:schemeClr val="tx1"/>
                </a:solidFill>
                <a:latin typeface="+mj-lt"/>
              </a:defRPr>
            </a:lvl1pPr>
          </a:lstStyle>
          <a:p>
            <a:pPr marL="228600" lvl="0" indent="-228600" algn="ctr"/>
            <a:r>
              <a:rPr lang="en-US"/>
              <a:t>Click to edit Master text styles</a:t>
            </a:r>
          </a:p>
        </p:txBody>
      </p:sp>
      <p:sp>
        <p:nvSpPr>
          <p:cNvPr id="16" name="Content Placeholder 5">
            <a:extLst>
              <a:ext uri="{FF2B5EF4-FFF2-40B4-BE49-F238E27FC236}">
                <a16:creationId xmlns:a16="http://schemas.microsoft.com/office/drawing/2014/main" id="{12AF2780-75D3-4992-93BC-8EA50C648A8E}"/>
              </a:ext>
            </a:extLst>
          </p:cNvPr>
          <p:cNvSpPr>
            <a:spLocks noGrp="1"/>
          </p:cNvSpPr>
          <p:nvPr>
            <p:ph sz="quarter" idx="4"/>
          </p:nvPr>
        </p:nvSpPr>
        <p:spPr>
          <a:xfrm>
            <a:off x="8153394" y="2108201"/>
            <a:ext cx="3464721" cy="3684588"/>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EAAE1C5B-7233-4F49-895F-7566CEB6D819}"/>
              </a:ext>
            </a:extLst>
          </p:cNvPr>
          <p:cNvSpPr>
            <a:spLocks noGrp="1"/>
          </p:cNvSpPr>
          <p:nvPr>
            <p:ph sz="half" idx="2"/>
          </p:nvPr>
        </p:nvSpPr>
        <p:spPr>
          <a:xfrm>
            <a:off x="573882" y="2108201"/>
            <a:ext cx="3464717" cy="3684588"/>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10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dirty="0"/>
              <a:t>Add a Footer</a:t>
            </a:r>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1" y="447789"/>
            <a:ext cx="2873833" cy="5957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16" name="Content Placeholder 2">
            <a:extLst>
              <a:ext uri="{FF2B5EF4-FFF2-40B4-BE49-F238E27FC236}">
                <a16:creationId xmlns:a16="http://schemas.microsoft.com/office/drawing/2014/main" id="{E20B4D13-5F10-4886-AF0F-09B6ABB5C3BF}"/>
              </a:ext>
            </a:extLst>
          </p:cNvPr>
          <p:cNvSpPr>
            <a:spLocks noGrp="1"/>
          </p:cNvSpPr>
          <p:nvPr>
            <p:ph sz="half" idx="1"/>
          </p:nvPr>
        </p:nvSpPr>
        <p:spPr>
          <a:xfrm>
            <a:off x="571500" y="1431586"/>
            <a:ext cx="3467099"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a:t>Click to edit Master text styles</a:t>
            </a:r>
          </a:p>
          <a:p>
            <a:pPr lvl="1">
              <a:lnSpc>
                <a:spcPct val="150000"/>
              </a:lnSpc>
            </a:pPr>
            <a:r>
              <a:rPr lang="en-US"/>
              <a:t>Second level</a:t>
            </a:r>
          </a:p>
          <a:p>
            <a:pPr lvl="2">
              <a:lnSpc>
                <a:spcPct val="150000"/>
              </a:lnSpc>
            </a:pPr>
            <a:r>
              <a:rPr lang="en-US"/>
              <a:t>Third level</a:t>
            </a:r>
          </a:p>
          <a:p>
            <a:pPr lvl="3">
              <a:lnSpc>
                <a:spcPct val="150000"/>
              </a:lnSpc>
            </a:pPr>
            <a:r>
              <a:rPr lang="en-US"/>
              <a:t>Fourth level</a:t>
            </a:r>
          </a:p>
          <a:p>
            <a:pPr lvl="4">
              <a:lnSpc>
                <a:spcPct val="150000"/>
              </a:lnSpc>
            </a:pPr>
            <a:r>
              <a:rPr lang="en-US"/>
              <a:t>Fifth level</a:t>
            </a:r>
            <a:endParaRPr lang="en-US" dirty="0"/>
          </a:p>
        </p:txBody>
      </p:sp>
      <p:sp>
        <p:nvSpPr>
          <p:cNvPr id="19" name="Content Placeholder 3">
            <a:extLst>
              <a:ext uri="{FF2B5EF4-FFF2-40B4-BE49-F238E27FC236}">
                <a16:creationId xmlns:a16="http://schemas.microsoft.com/office/drawing/2014/main" id="{EE7BCAD4-8DB6-482F-8DC0-F6D653F92219}"/>
              </a:ext>
            </a:extLst>
          </p:cNvPr>
          <p:cNvSpPr>
            <a:spLocks noGrp="1"/>
          </p:cNvSpPr>
          <p:nvPr>
            <p:ph sz="half" idx="2"/>
          </p:nvPr>
        </p:nvSpPr>
        <p:spPr>
          <a:xfrm>
            <a:off x="8153394" y="1431586"/>
            <a:ext cx="3467106"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a:t>Click to edit Master text styles</a:t>
            </a:r>
          </a:p>
          <a:p>
            <a:pPr lvl="1">
              <a:lnSpc>
                <a:spcPct val="150000"/>
              </a:lnSpc>
            </a:pPr>
            <a:r>
              <a:rPr lang="en-US"/>
              <a:t>Second level</a:t>
            </a:r>
          </a:p>
          <a:p>
            <a:pPr lvl="2">
              <a:lnSpc>
                <a:spcPct val="150000"/>
              </a:lnSpc>
            </a:pPr>
            <a:r>
              <a:rPr lang="en-US"/>
              <a:t>Third level</a:t>
            </a:r>
          </a:p>
          <a:p>
            <a:pPr lvl="3">
              <a:lnSpc>
                <a:spcPct val="150000"/>
              </a:lnSpc>
            </a:pPr>
            <a:r>
              <a:rPr lang="en-US"/>
              <a:t>Fourth level</a:t>
            </a:r>
          </a:p>
          <a:p>
            <a:pPr lvl="4">
              <a:lnSpc>
                <a:spcPct val="150000"/>
              </a:lnSpc>
            </a:pPr>
            <a:r>
              <a:rPr lang="en-US"/>
              <a:t>Fifth level</a:t>
            </a:r>
            <a:endParaRPr lang="en-US" dirty="0"/>
          </a:p>
        </p:txBody>
      </p:sp>
    </p:spTree>
    <p:extLst>
      <p:ext uri="{BB962C8B-B14F-4D97-AF65-F5344CB8AC3E}">
        <p14:creationId xmlns:p14="http://schemas.microsoft.com/office/powerpoint/2010/main" val="4130980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BFBAA-B5F1-4F95-8C05-5E30A7076BD7}"/>
              </a:ext>
            </a:extLst>
          </p:cNvPr>
          <p:cNvSpPr/>
          <p:nvPr userDrawn="1"/>
        </p:nvSpPr>
        <p:spPr>
          <a:xfrm>
            <a:off x="1159727" y="1224451"/>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8" name="Footer Placeholder 7">
            <a:extLst>
              <a:ext uri="{FF2B5EF4-FFF2-40B4-BE49-F238E27FC236}">
                <a16:creationId xmlns:a16="http://schemas.microsoft.com/office/drawing/2014/main" id="{9B7F3105-8D8F-4FF3-9A7F-0F067BB810A1}"/>
              </a:ext>
            </a:extLst>
          </p:cNvPr>
          <p:cNvSpPr>
            <a:spLocks noGrp="1"/>
          </p:cNvSpPr>
          <p:nvPr>
            <p:ph type="ftr" sz="quarter" idx="14"/>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BD117255-8347-4647-9EA2-7ED06A73C1A2}"/>
              </a:ext>
            </a:extLst>
          </p:cNvPr>
          <p:cNvSpPr>
            <a:spLocks noGrp="1"/>
          </p:cNvSpPr>
          <p:nvPr>
            <p:ph type="sldNum" sz="quarter" idx="15"/>
          </p:nvPr>
        </p:nvSpPr>
        <p:spPr/>
        <p:txBody>
          <a:bodyPr/>
          <a:lstStyle/>
          <a:p>
            <a:fld id="{8C2E478F-E849-4A8C-AF1F-CBCC78A7CBFA}" type="slidenum">
              <a:rPr lang="en-US" smtClean="0"/>
              <a:pPr/>
              <a:t>‹#›</a:t>
            </a:fld>
            <a:endParaRPr lang="en-US" dirty="0"/>
          </a:p>
        </p:txBody>
      </p:sp>
      <p:sp>
        <p:nvSpPr>
          <p:cNvPr id="11" name="Content Placeholder 2">
            <a:extLst>
              <a:ext uri="{FF2B5EF4-FFF2-40B4-BE49-F238E27FC236}">
                <a16:creationId xmlns:a16="http://schemas.microsoft.com/office/drawing/2014/main" id="{9F3E8482-B43D-4B69-8645-6B735F91B920}"/>
              </a:ext>
            </a:extLst>
          </p:cNvPr>
          <p:cNvSpPr>
            <a:spLocks noGrp="1"/>
          </p:cNvSpPr>
          <p:nvPr>
            <p:ph idx="1"/>
          </p:nvPr>
        </p:nvSpPr>
        <p:spPr>
          <a:xfrm>
            <a:off x="6294478" y="587829"/>
            <a:ext cx="5326022" cy="5273221"/>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a:extLst>
              <a:ext uri="{FF2B5EF4-FFF2-40B4-BE49-F238E27FC236}">
                <a16:creationId xmlns:a16="http://schemas.microsoft.com/office/drawing/2014/main" id="{D9BC9CBF-CF7B-4E39-9FD1-961882EC596A}"/>
              </a:ext>
            </a:extLst>
          </p:cNvPr>
          <p:cNvSpPr/>
          <p:nvPr userDrawn="1"/>
        </p:nvSpPr>
        <p:spPr>
          <a:xfrm>
            <a:off x="657060" y="698704"/>
            <a:ext cx="4473025"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7A3D921-B9D5-42DC-9037-298968D94C95}"/>
              </a:ext>
            </a:extLst>
          </p:cNvPr>
          <p:cNvGrpSpPr/>
          <p:nvPr userDrawn="1"/>
        </p:nvGrpSpPr>
        <p:grpSpPr>
          <a:xfrm>
            <a:off x="657060" y="435124"/>
            <a:ext cx="5134751" cy="5965370"/>
            <a:chOff x="252031" y="391887"/>
            <a:chExt cx="7433283" cy="5965370"/>
          </a:xfrm>
        </p:grpSpPr>
        <p:sp>
          <p:nvSpPr>
            <p:cNvPr id="18" name="Rectangle 17">
              <a:extLst>
                <a:ext uri="{FF2B5EF4-FFF2-40B4-BE49-F238E27FC236}">
                  <a16:creationId xmlns:a16="http://schemas.microsoft.com/office/drawing/2014/main" id="{6A62F937-16D4-4A6C-B247-D0A62BC6560D}"/>
                </a:ext>
              </a:extLst>
            </p:cNvPr>
            <p:cNvSpPr/>
            <p:nvPr userDrawn="1"/>
          </p:nvSpPr>
          <p:spPr>
            <a:xfrm>
              <a:off x="609600" y="391887"/>
              <a:ext cx="7075714" cy="5878284"/>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9335681-5A6F-48BE-8160-2000D0F242FB}"/>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609601" y="2546851"/>
            <a:ext cx="4101084" cy="3396749"/>
          </a:xfrm>
        </p:spPr>
        <p:txBody>
          <a:bodyPr/>
          <a:lstStyle>
            <a:lvl1pPr marL="0" indent="0">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609601" y="1480457"/>
            <a:ext cx="4101084" cy="979308"/>
          </a:xfrm>
        </p:spPr>
        <p:txBody>
          <a:bodyPr anchor="b"/>
          <a:lstStyle>
            <a:lvl1pPr>
              <a:defRPr sz="3200" b="1">
                <a:solidFill>
                  <a:schemeClr val="tx1"/>
                </a:solidFill>
                <a:latin typeface="+mn-lt"/>
              </a:defRPr>
            </a:lvl1pPr>
          </a:lstStyle>
          <a:p>
            <a:r>
              <a:rPr lang="en-US"/>
              <a:t>Click to edit Master title style</a:t>
            </a:r>
            <a:endParaRPr lang="en-US" dirty="0"/>
          </a:p>
        </p:txBody>
      </p:sp>
      <p:sp>
        <p:nvSpPr>
          <p:cNvPr id="13" name="Rectangle 12" hidden="1">
            <a:extLst>
              <a:ext uri="{FF2B5EF4-FFF2-40B4-BE49-F238E27FC236}">
                <a16:creationId xmlns:a16="http://schemas.microsoft.com/office/drawing/2014/main" id="{116E8B30-475D-4275-8DC2-14C98F2F9B76}"/>
              </a:ext>
            </a:extLst>
          </p:cNvPr>
          <p:cNvSpPr/>
          <p:nvPr userDrawn="1"/>
        </p:nvSpPr>
        <p:spPr>
          <a:xfrm>
            <a:off x="1159727" y="1191137"/>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Tree>
    <p:extLst>
      <p:ext uri="{BB962C8B-B14F-4D97-AF65-F5344CB8AC3E}">
        <p14:creationId xmlns:p14="http://schemas.microsoft.com/office/powerpoint/2010/main" val="3348310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F6B8E8FD-E25A-4462-9917-754D6C619C75}"/>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solidFill>
                  <a:srgbClr val="2F3342"/>
                </a:solidFill>
              </a:rPr>
              <a:pPr/>
              <a:t>‹#›</a:t>
            </a:fld>
            <a:endParaRPr lang="en-US" dirty="0">
              <a:solidFill>
                <a:srgbClr val="2F3342"/>
              </a:solidFill>
            </a:endParaRPr>
          </a:p>
        </p:txBody>
      </p:sp>
      <p:sp>
        <p:nvSpPr>
          <p:cNvPr id="6" name="Footer Placeholder 5">
            <a:extLst>
              <a:ext uri="{FF2B5EF4-FFF2-40B4-BE49-F238E27FC236}">
                <a16:creationId xmlns:a16="http://schemas.microsoft.com/office/drawing/2014/main" id="{11752D6C-9D51-45A1-A6B7-B21DC9A94A43}"/>
              </a:ext>
            </a:extLst>
          </p:cNvPr>
          <p:cNvSpPr>
            <a:spLocks noGrp="1"/>
          </p:cNvSpPr>
          <p:nvPr>
            <p:ph type="ftr" sz="quarter" idx="10"/>
          </p:nvPr>
        </p:nvSpPr>
        <p:spPr/>
        <p:txBody>
          <a:bodyPr/>
          <a:lstStyle/>
          <a:p>
            <a:r>
              <a:rPr lang="en-US" dirty="0"/>
              <a:t>Add a Footer</a:t>
            </a:r>
          </a:p>
        </p:txBody>
      </p:sp>
      <p:sp>
        <p:nvSpPr>
          <p:cNvPr id="11" name="Rectangle 10" descr="Open square accent block">
            <a:extLst>
              <a:ext uri="{FF2B5EF4-FFF2-40B4-BE49-F238E27FC236}">
                <a16:creationId xmlns:a16="http://schemas.microsoft.com/office/drawing/2014/main" id="{217FA8D4-1D05-4DF4-AA9D-364B6979733D}"/>
              </a:ext>
            </a:extLst>
          </p:cNvPr>
          <p:cNvSpPr/>
          <p:nvPr userDrawn="1"/>
        </p:nvSpPr>
        <p:spPr>
          <a:xfrm flipH="1">
            <a:off x="2685137" y="972457"/>
            <a:ext cx="9172647" cy="4843807"/>
          </a:xfrm>
          <a:prstGeom prst="rect">
            <a:avLst/>
          </a:prstGeom>
          <a:noFill/>
          <a:ln w="889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79B1017-F981-4D2D-A14B-A857FC304F54}"/>
              </a:ext>
            </a:extLst>
          </p:cNvPr>
          <p:cNvSpPr/>
          <p:nvPr userDrawn="1"/>
        </p:nvSpPr>
        <p:spPr>
          <a:xfrm flipH="1">
            <a:off x="333834" y="1547133"/>
            <a:ext cx="11026363" cy="4702292"/>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0" name="Slide Number Placeholder 9">
            <a:extLst>
              <a:ext uri="{FF2B5EF4-FFF2-40B4-BE49-F238E27FC236}">
                <a16:creationId xmlns:a16="http://schemas.microsoft.com/office/drawing/2014/main" id="{9DD85E79-8DB4-4D93-979C-171105321B3E}"/>
              </a:ext>
            </a:extLst>
          </p:cNvPr>
          <p:cNvSpPr>
            <a:spLocks noGrp="1"/>
          </p:cNvSpPr>
          <p:nvPr>
            <p:ph type="sldNum" sz="quarter" idx="11"/>
          </p:nvPr>
        </p:nvSpPr>
        <p:spPr/>
        <p:txBody>
          <a:bodyPr/>
          <a:lstStyle/>
          <a:p>
            <a:fld id="{8C2E478F-E849-4A8C-AF1F-CBCC78A7CBFA}" type="slidenum">
              <a:rPr lang="en-US" smtClean="0"/>
              <a:pPr/>
              <a:t>‹#›</a:t>
            </a:fld>
            <a:endParaRPr lang="en-US" dirty="0"/>
          </a:p>
        </p:txBody>
      </p:sp>
      <p:sp>
        <p:nvSpPr>
          <p:cNvPr id="2" name="Rectangle 1">
            <a:extLst>
              <a:ext uri="{FF2B5EF4-FFF2-40B4-BE49-F238E27FC236}">
                <a16:creationId xmlns:a16="http://schemas.microsoft.com/office/drawing/2014/main" id="{774F1136-B1CD-4171-BB47-0281C1974B22}"/>
              </a:ext>
            </a:extLst>
          </p:cNvPr>
          <p:cNvSpPr/>
          <p:nvPr userDrawn="1"/>
        </p:nvSpPr>
        <p:spPr>
          <a:xfrm>
            <a:off x="471340" y="1189038"/>
            <a:ext cx="11149160" cy="483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89ADD4C-B26C-41B3-B492-DC9D032ACC4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4313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04862A-62CA-4399-88B0-181961E0F691}"/>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solidFill>
                  <a:srgbClr val="2F3342"/>
                </a:solidFill>
              </a:rPr>
              <a:pPr/>
              <a:t>‹#›</a:t>
            </a:fld>
            <a:endParaRPr lang="en-US" dirty="0">
              <a:solidFill>
                <a:srgbClr val="2F3342"/>
              </a:solidFill>
            </a:endParaRPr>
          </a:p>
        </p:txBody>
      </p:sp>
      <p:sp>
        <p:nvSpPr>
          <p:cNvPr id="7" name="Footer Placeholder 6">
            <a:extLst>
              <a:ext uri="{FF2B5EF4-FFF2-40B4-BE49-F238E27FC236}">
                <a16:creationId xmlns:a16="http://schemas.microsoft.com/office/drawing/2014/main" id="{A902D481-2888-4133-AD94-7700AA117DFE}"/>
              </a:ext>
            </a:extLst>
          </p:cNvPr>
          <p:cNvSpPr>
            <a:spLocks noGrp="1"/>
          </p:cNvSpPr>
          <p:nvPr>
            <p:ph type="ftr" sz="quarter" idx="10"/>
          </p:nvPr>
        </p:nvSpPr>
        <p:spPr/>
        <p:txBody>
          <a:bodyPr/>
          <a:lstStyle/>
          <a:p>
            <a:r>
              <a:rPr lang="en-US" dirty="0"/>
              <a:t>Add a Footer</a:t>
            </a:r>
          </a:p>
        </p:txBody>
      </p:sp>
      <p:sp>
        <p:nvSpPr>
          <p:cNvPr id="8" name="Slide Number Placeholder 7">
            <a:extLst>
              <a:ext uri="{FF2B5EF4-FFF2-40B4-BE49-F238E27FC236}">
                <a16:creationId xmlns:a16="http://schemas.microsoft.com/office/drawing/2014/main" id="{D2B113A8-E04C-44C2-962F-5FFA40FB7866}"/>
              </a:ext>
            </a:extLst>
          </p:cNvPr>
          <p:cNvSpPr>
            <a:spLocks noGrp="1"/>
          </p:cNvSpPr>
          <p:nvPr>
            <p:ph type="sldNum" sz="quarter" idx="11"/>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858803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1FE6F96A-DD1D-4E5A-A2AA-0AF21C611507}"/>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1F47AE1F-E7A5-43C2-90A2-064164F8056F}" type="datetime1">
              <a:rPr lang="en-US"/>
              <a:pPr>
                <a:defRPr/>
              </a:pPr>
              <a:t>10/19/2019</a:t>
            </a:fld>
            <a:endParaRPr lang="en-US"/>
          </a:p>
        </p:txBody>
      </p:sp>
      <p:sp>
        <p:nvSpPr>
          <p:cNvPr id="3" name="Footer Placeholder 3">
            <a:extLst>
              <a:ext uri="{FF2B5EF4-FFF2-40B4-BE49-F238E27FC236}">
                <a16:creationId xmlns:a16="http://schemas.microsoft.com/office/drawing/2014/main" id="{0AB4E737-5A47-42F9-B6A4-6845D240BEEF}"/>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4" name="Slide Number Placeholder 4">
            <a:extLst>
              <a:ext uri="{FF2B5EF4-FFF2-40B4-BE49-F238E27FC236}">
                <a16:creationId xmlns:a16="http://schemas.microsoft.com/office/drawing/2014/main" id="{1C531D6D-FF86-4ECE-AA14-7708E64F87E9}"/>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321FF4B5-385E-4349-8F92-1FB1AE655219}" type="slidenum">
              <a:rPr lang="en-US" altLang="en-US"/>
              <a:pPr/>
              <a:t>‹#›</a:t>
            </a:fld>
            <a:endParaRPr lang="en-US" altLang="en-US"/>
          </a:p>
        </p:txBody>
      </p:sp>
    </p:spTree>
    <p:extLst>
      <p:ext uri="{BB962C8B-B14F-4D97-AF65-F5344CB8AC3E}">
        <p14:creationId xmlns:p14="http://schemas.microsoft.com/office/powerpoint/2010/main" val="3673549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E64A4-35FB-42B6-9183-2C0CE0E36649}" type="datetime1">
              <a:rPr lang="en-US" smtClean="0"/>
              <a:pPr/>
              <a:t>10/19/2019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EBEB0A-9E3D-4B14-9782-E2AE3DA60D96}" type="slidenum">
              <a:rPr lang="en-US" smtClean="0"/>
              <a:pPr/>
              <a:t>‹#›</a:t>
            </a:fld>
            <a:endParaRPr lang="en-US" dirty="0"/>
          </a:p>
        </p:txBody>
      </p:sp>
    </p:spTree>
    <p:extLst>
      <p:ext uri="{BB962C8B-B14F-4D97-AF65-F5344CB8AC3E}">
        <p14:creationId xmlns:p14="http://schemas.microsoft.com/office/powerpoint/2010/main" val="1835842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6211078-CF51-4FC1-8FA3-01B4965E10A3}"/>
              </a:ext>
            </a:extLst>
          </p:cNvPr>
          <p:cNvSpPr>
            <a:spLocks noChangeArrowheads="1"/>
          </p:cNvSpPr>
          <p:nvPr userDrawn="1"/>
        </p:nvSpPr>
        <p:spPr bwMode="auto">
          <a:xfrm>
            <a:off x="0" y="1588"/>
            <a:ext cx="914400" cy="6856412"/>
          </a:xfrm>
          <a:prstGeom prst="rect">
            <a:avLst/>
          </a:prstGeom>
          <a:solidFill>
            <a:srgbClr val="F79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a:solidFill>
                <a:srgbClr val="000000"/>
              </a:solidFill>
              <a:latin typeface="Calibri" pitchFamily="34" charset="0"/>
              <a:cs typeface="Arial" pitchFamily="34" charset="0"/>
            </a:endParaRPr>
          </a:p>
        </p:txBody>
      </p:sp>
      <p:cxnSp>
        <p:nvCxnSpPr>
          <p:cNvPr id="5" name="Straight Connector 4">
            <a:extLst>
              <a:ext uri="{FF2B5EF4-FFF2-40B4-BE49-F238E27FC236}">
                <a16:creationId xmlns:a16="http://schemas.microsoft.com/office/drawing/2014/main" id="{7F9083FE-78F6-4581-AB74-E50D2B3ACF65}"/>
              </a:ext>
            </a:extLst>
          </p:cNvPr>
          <p:cNvCxnSpPr/>
          <p:nvPr userDrawn="1"/>
        </p:nvCxnSpPr>
        <p:spPr>
          <a:xfrm>
            <a:off x="1312333" y="923925"/>
            <a:ext cx="9916584" cy="1588"/>
          </a:xfrm>
          <a:prstGeom prst="line">
            <a:avLst/>
          </a:prstGeom>
          <a:ln w="50800" cap="flat" cmpd="sng" algn="ctr">
            <a:solidFill>
              <a:srgbClr val="F7941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6" name="Group 8">
            <a:extLst>
              <a:ext uri="{FF2B5EF4-FFF2-40B4-BE49-F238E27FC236}">
                <a16:creationId xmlns:a16="http://schemas.microsoft.com/office/drawing/2014/main" id="{8FEE9F6A-2EBB-46E7-9517-B4DD17DB1989}"/>
              </a:ext>
            </a:extLst>
          </p:cNvPr>
          <p:cNvGrpSpPr>
            <a:grpSpLocks/>
          </p:cNvGrpSpPr>
          <p:nvPr userDrawn="1"/>
        </p:nvGrpSpPr>
        <p:grpSpPr bwMode="auto">
          <a:xfrm>
            <a:off x="1394885" y="6067426"/>
            <a:ext cx="10483849" cy="461963"/>
            <a:chOff x="558798" y="6066164"/>
            <a:chExt cx="8058060" cy="463568"/>
          </a:xfrm>
        </p:grpSpPr>
        <p:pic>
          <p:nvPicPr>
            <p:cNvPr id="7" name="Picture 9">
              <a:extLst>
                <a:ext uri="{FF2B5EF4-FFF2-40B4-BE49-F238E27FC236}">
                  <a16:creationId xmlns:a16="http://schemas.microsoft.com/office/drawing/2014/main" id="{D71913DD-D570-4F87-A609-552A46E7B561}"/>
                </a:ext>
              </a:extLst>
            </p:cNvPr>
            <p:cNvPicPr>
              <a:picLocks noChangeAspect="1"/>
            </p:cNvPicPr>
            <p:nvPr/>
          </p:nvPicPr>
          <p:blipFill>
            <a:blip r:embed="rId2">
              <a:extLst>
                <a:ext uri="{28A0092B-C50C-407E-A947-70E740481C1C}">
                  <a14:useLocalDpi xmlns:a14="http://schemas.microsoft.com/office/drawing/2010/main" val="0"/>
                </a:ext>
              </a:extLst>
            </a:blip>
            <a:srcRect r="86353"/>
            <a:stretch>
              <a:fillRect/>
            </a:stretch>
          </p:blipFill>
          <p:spPr bwMode="auto">
            <a:xfrm>
              <a:off x="558798" y="6066164"/>
              <a:ext cx="999070" cy="4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a:extLst>
                <a:ext uri="{FF2B5EF4-FFF2-40B4-BE49-F238E27FC236}">
                  <a16:creationId xmlns:a16="http://schemas.microsoft.com/office/drawing/2014/main" id="{F9C743A2-D836-4D8E-8814-E96E0F7F281A}"/>
                </a:ext>
              </a:extLst>
            </p:cNvPr>
            <p:cNvPicPr>
              <a:picLocks noChangeAspect="1"/>
            </p:cNvPicPr>
            <p:nvPr/>
          </p:nvPicPr>
          <p:blipFill>
            <a:blip r:embed="rId2">
              <a:extLst>
                <a:ext uri="{28A0092B-C50C-407E-A947-70E740481C1C}">
                  <a14:useLocalDpi xmlns:a14="http://schemas.microsoft.com/office/drawing/2010/main" val="0"/>
                </a:ext>
              </a:extLst>
            </a:blip>
            <a:srcRect l="74942"/>
            <a:stretch>
              <a:fillRect/>
            </a:stretch>
          </p:blipFill>
          <p:spPr bwMode="auto">
            <a:xfrm>
              <a:off x="6782415" y="6066556"/>
              <a:ext cx="1834443" cy="4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itle 1"/>
          <p:cNvSpPr>
            <a:spLocks noGrp="1"/>
          </p:cNvSpPr>
          <p:nvPr>
            <p:ph type="ctrTitle"/>
          </p:nvPr>
        </p:nvSpPr>
        <p:spPr>
          <a:xfrm>
            <a:off x="1159224" y="306390"/>
            <a:ext cx="10070400" cy="506413"/>
          </a:xfrm>
          <a:prstGeom prst="rect">
            <a:avLst/>
          </a:prstGeom>
        </p:spPr>
        <p:txBody>
          <a:bodyPr/>
          <a:lstStyle>
            <a:lvl1pPr algn="l">
              <a:defRPr sz="2800" b="0">
                <a:solidFill>
                  <a:srgbClr val="0099FF"/>
                </a:solidFill>
                <a:latin typeface="Arial"/>
                <a:cs typeface="Arial"/>
              </a:defRPr>
            </a:lvl1pPr>
          </a:lstStyle>
          <a:p>
            <a:r>
              <a:rPr lang="en-US" dirty="0"/>
              <a:t>Click to edit Master title style</a:t>
            </a:r>
          </a:p>
        </p:txBody>
      </p:sp>
      <p:sp>
        <p:nvSpPr>
          <p:cNvPr id="11" name="Text Placeholder 10"/>
          <p:cNvSpPr>
            <a:spLocks noGrp="1"/>
          </p:cNvSpPr>
          <p:nvPr>
            <p:ph type="body" sz="quarter" idx="14"/>
          </p:nvPr>
        </p:nvSpPr>
        <p:spPr>
          <a:xfrm>
            <a:off x="1162046" y="1663700"/>
            <a:ext cx="10606615" cy="3492500"/>
          </a:xfrm>
          <a:prstGeom prst="rect">
            <a:avLst/>
          </a:prstGeom>
        </p:spPr>
        <p:txBody>
          <a:bodyPr vert="horz"/>
          <a:lstStyle>
            <a:lvl1pPr>
              <a:defRPr sz="2800">
                <a:latin typeface="Arial"/>
                <a:cs typeface="Arial"/>
              </a:defRPr>
            </a:lvl1pPr>
            <a:lvl2pPr>
              <a:defRPr sz="2400">
                <a:latin typeface="Arial"/>
                <a:cs typeface="Arial"/>
              </a:defRPr>
            </a:lvl2pPr>
            <a:lvl3pPr>
              <a:defRPr>
                <a:latin typeface="Arial"/>
                <a:cs typeface="Arial"/>
              </a:defRPr>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37375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328C422-46FF-4181-9811-77688C5C893D}"/>
              </a:ext>
            </a:extLst>
          </p:cNvPr>
          <p:cNvSpPr>
            <a:spLocks noChangeArrowheads="1"/>
          </p:cNvSpPr>
          <p:nvPr userDrawn="1"/>
        </p:nvSpPr>
        <p:spPr bwMode="auto">
          <a:xfrm>
            <a:off x="0" y="1588"/>
            <a:ext cx="914400" cy="6856412"/>
          </a:xfrm>
          <a:prstGeom prst="rect">
            <a:avLst/>
          </a:prstGeom>
          <a:solidFill>
            <a:srgbClr val="F79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a:solidFill>
                <a:srgbClr val="000000"/>
              </a:solidFill>
              <a:latin typeface="Calibri" pitchFamily="34" charset="0"/>
              <a:cs typeface="Arial" pitchFamily="34" charset="0"/>
            </a:endParaRPr>
          </a:p>
        </p:txBody>
      </p:sp>
      <p:cxnSp>
        <p:nvCxnSpPr>
          <p:cNvPr id="5" name="Straight Connector 4">
            <a:extLst>
              <a:ext uri="{FF2B5EF4-FFF2-40B4-BE49-F238E27FC236}">
                <a16:creationId xmlns:a16="http://schemas.microsoft.com/office/drawing/2014/main" id="{28C07D6D-6950-4A10-9024-FB30C9210C76}"/>
              </a:ext>
            </a:extLst>
          </p:cNvPr>
          <p:cNvCxnSpPr/>
          <p:nvPr userDrawn="1"/>
        </p:nvCxnSpPr>
        <p:spPr>
          <a:xfrm>
            <a:off x="1312333" y="923925"/>
            <a:ext cx="9916584" cy="1588"/>
          </a:xfrm>
          <a:prstGeom prst="line">
            <a:avLst/>
          </a:prstGeom>
          <a:ln w="50800" cap="flat" cmpd="sng" algn="ctr">
            <a:solidFill>
              <a:srgbClr val="F7941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ctrTitle"/>
          </p:nvPr>
        </p:nvSpPr>
        <p:spPr>
          <a:xfrm>
            <a:off x="1159224" y="306390"/>
            <a:ext cx="10070400" cy="506413"/>
          </a:xfrm>
          <a:prstGeom prst="rect">
            <a:avLst/>
          </a:prstGeom>
        </p:spPr>
        <p:txBody>
          <a:bodyPr/>
          <a:lstStyle>
            <a:lvl1pPr algn="l">
              <a:defRPr sz="2800" b="0">
                <a:solidFill>
                  <a:srgbClr val="0099FF"/>
                </a:solidFill>
                <a:latin typeface="Arial"/>
                <a:cs typeface="Arial"/>
              </a:defRPr>
            </a:lvl1pPr>
          </a:lstStyle>
          <a:p>
            <a:r>
              <a:rPr lang="en-US" dirty="0"/>
              <a:t>Click to edit Master title style</a:t>
            </a:r>
          </a:p>
        </p:txBody>
      </p:sp>
      <p:sp>
        <p:nvSpPr>
          <p:cNvPr id="11" name="Text Placeholder 10"/>
          <p:cNvSpPr>
            <a:spLocks noGrp="1"/>
          </p:cNvSpPr>
          <p:nvPr>
            <p:ph type="body" sz="quarter" idx="14"/>
          </p:nvPr>
        </p:nvSpPr>
        <p:spPr>
          <a:xfrm>
            <a:off x="1162046" y="1663700"/>
            <a:ext cx="10606615" cy="3492500"/>
          </a:xfrm>
          <a:prstGeom prst="rect">
            <a:avLst/>
          </a:prstGeom>
        </p:spPr>
        <p:txBody>
          <a:bodyPr vert="horz"/>
          <a:lstStyle>
            <a:lvl1pPr>
              <a:defRPr sz="2800">
                <a:latin typeface="Arial"/>
                <a:cs typeface="Arial"/>
              </a:defRPr>
            </a:lvl1pPr>
            <a:lvl2pPr>
              <a:defRPr sz="2400">
                <a:latin typeface="Arial"/>
                <a:cs typeface="Arial"/>
              </a:defRPr>
            </a:lvl2pPr>
            <a:lvl3pPr>
              <a:defRPr>
                <a:latin typeface="Arial"/>
                <a:cs typeface="Arial"/>
              </a:defRPr>
            </a:lvl3pPr>
          </a:lstStyle>
          <a:p>
            <a:pPr lvl="0"/>
            <a:r>
              <a:rPr lang="en-US" dirty="0"/>
              <a:t>Click to edit Master text styles</a:t>
            </a:r>
          </a:p>
          <a:p>
            <a:pPr lvl="1"/>
            <a:r>
              <a:rPr lang="en-US" dirty="0"/>
              <a:t>Second level</a:t>
            </a:r>
          </a:p>
        </p:txBody>
      </p:sp>
      <p:sp>
        <p:nvSpPr>
          <p:cNvPr id="6" name="Date Placeholder 2">
            <a:extLst>
              <a:ext uri="{FF2B5EF4-FFF2-40B4-BE49-F238E27FC236}">
                <a16:creationId xmlns:a16="http://schemas.microsoft.com/office/drawing/2014/main" id="{AF2F3963-88D1-410E-AC60-905CD3D81C7F}"/>
              </a:ext>
            </a:extLst>
          </p:cNvPr>
          <p:cNvSpPr>
            <a:spLocks noGrp="1"/>
          </p:cNvSpPr>
          <p:nvPr>
            <p:ph type="dt" sz="half" idx="15"/>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AAB0DE02-2317-4B9E-87AA-BCBF66B315CE}" type="datetime1">
              <a:rPr lang="en-US"/>
              <a:pPr>
                <a:defRPr/>
              </a:pPr>
              <a:t>10/19/2019</a:t>
            </a:fld>
            <a:endParaRPr lang="en-US" dirty="0"/>
          </a:p>
        </p:txBody>
      </p:sp>
      <p:sp>
        <p:nvSpPr>
          <p:cNvPr id="7" name="Footer Placeholder 3">
            <a:extLst>
              <a:ext uri="{FF2B5EF4-FFF2-40B4-BE49-F238E27FC236}">
                <a16:creationId xmlns:a16="http://schemas.microsoft.com/office/drawing/2014/main" id="{F5D9E4FE-D0E2-4D8B-9A1B-9299AA226E39}"/>
              </a:ext>
            </a:extLst>
          </p:cNvPr>
          <p:cNvSpPr>
            <a:spLocks noGrp="1"/>
          </p:cNvSpPr>
          <p:nvPr>
            <p:ph type="ftr" sz="quarter" idx="16"/>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8" name="Slide Number Placeholder 4">
            <a:extLst>
              <a:ext uri="{FF2B5EF4-FFF2-40B4-BE49-F238E27FC236}">
                <a16:creationId xmlns:a16="http://schemas.microsoft.com/office/drawing/2014/main" id="{7CE8570A-4EA1-4C80-9DD0-00F456870719}"/>
              </a:ext>
            </a:extLst>
          </p:cNvPr>
          <p:cNvSpPr>
            <a:spLocks noGrp="1"/>
          </p:cNvSpPr>
          <p:nvPr>
            <p:ph type="sldNum" sz="quarter" idx="17"/>
          </p:nvPr>
        </p:nvSpPr>
        <p:spPr/>
        <p:txBody>
          <a:bodyPr/>
          <a:lstStyle>
            <a:lvl1pPr defTabSz="914400" eaLnBrk="0" hangingPunct="0">
              <a:defRPr>
                <a:latin typeface="Arial" panose="020B0604020202020204" pitchFamily="34" charset="0"/>
              </a:defRPr>
            </a:lvl1pPr>
          </a:lstStyle>
          <a:p>
            <a:endParaRPr lang="en-US" altLang="en-US"/>
          </a:p>
          <a:p>
            <a:fld id="{DA11221B-D859-40BD-AE12-863FFBB4F38D}" type="slidenum">
              <a:rPr lang="en-US" altLang="en-US"/>
              <a:pPr/>
              <a:t>‹#›</a:t>
            </a:fld>
            <a:endParaRPr lang="en-US" altLang="en-US"/>
          </a:p>
          <a:p>
            <a:endParaRPr lang="en-US" altLang="en-US"/>
          </a:p>
        </p:txBody>
      </p:sp>
    </p:spTree>
    <p:extLst>
      <p:ext uri="{BB962C8B-B14F-4D97-AF65-F5344CB8AC3E}">
        <p14:creationId xmlns:p14="http://schemas.microsoft.com/office/powerpoint/2010/main" val="126861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29" y="0"/>
            <a:ext cx="4919153" cy="6858000"/>
          </a:xfrm>
          <a:solidFill>
            <a:schemeClr val="bg1">
              <a:lumMod val="50000"/>
            </a:schemeClr>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B42DCA22-1DF2-42CB-8741-F0CE575EAFE9}"/>
              </a:ext>
            </a:extLst>
          </p:cNvPr>
          <p:cNvSpPr>
            <a:spLocks noGrp="1"/>
          </p:cNvSpPr>
          <p:nvPr>
            <p:ph type="title"/>
          </p:nvPr>
        </p:nvSpPr>
        <p:spPr>
          <a:xfrm>
            <a:off x="437804" y="1676400"/>
            <a:ext cx="5196241" cy="3352800"/>
          </a:xfrm>
        </p:spPr>
        <p:txBody>
          <a:bodyPr>
            <a:normAutofit/>
          </a:bodyPr>
          <a:lstStyle>
            <a:lvl1pPr>
              <a:defRPr sz="4400" b="1" spc="300">
                <a:solidFill>
                  <a:srgbClr val="2F3342"/>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CDD89F3-6B87-4C54-83B9-A6481CB4FC3A}"/>
              </a:ext>
            </a:extLst>
          </p:cNvPr>
          <p:cNvSpPr>
            <a:spLocks noGrp="1"/>
          </p:cNvSpPr>
          <p:nvPr>
            <p:ph idx="1"/>
          </p:nvPr>
        </p:nvSpPr>
        <p:spPr>
          <a:xfrm>
            <a:off x="7639394" y="365125"/>
            <a:ext cx="4114801" cy="581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Graphic 10">
            <a:extLst>
              <a:ext uri="{FF2B5EF4-FFF2-40B4-BE49-F238E27FC236}">
                <a16:creationId xmlns:a16="http://schemas.microsoft.com/office/drawing/2014/main" id="{479D679C-E90D-4916-BCE6-71C32B831E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6" name="Footer Placeholder 5">
            <a:extLst>
              <a:ext uri="{FF2B5EF4-FFF2-40B4-BE49-F238E27FC236}">
                <a16:creationId xmlns:a16="http://schemas.microsoft.com/office/drawing/2014/main" id="{75107A3F-3DCD-44DD-AF42-32098DCC3A78}"/>
              </a:ext>
            </a:extLst>
          </p:cNvPr>
          <p:cNvSpPr>
            <a:spLocks noGrp="1"/>
          </p:cNvSpPr>
          <p:nvPr>
            <p:ph type="ftr" sz="quarter" idx="16"/>
          </p:nvPr>
        </p:nvSpPr>
        <p:spPr/>
        <p:txBody>
          <a:bodyPr/>
          <a:lstStyle/>
          <a:p>
            <a:r>
              <a:rPr lang="en-US" dirty="0"/>
              <a:t>Add a Footer</a:t>
            </a:r>
          </a:p>
        </p:txBody>
      </p:sp>
      <p:sp>
        <p:nvSpPr>
          <p:cNvPr id="7" name="Slide Number Placeholder 6">
            <a:extLst>
              <a:ext uri="{FF2B5EF4-FFF2-40B4-BE49-F238E27FC236}">
                <a16:creationId xmlns:a16="http://schemas.microsoft.com/office/drawing/2014/main" id="{CE1DB279-F403-4D2A-8D1B-FB3C81796B48}"/>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1417623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026A01F-4A8F-4488-9229-EEF5B88995ED}"/>
              </a:ext>
            </a:extLst>
          </p:cNvPr>
          <p:cNvSpPr>
            <a:spLocks noChangeArrowheads="1"/>
          </p:cNvSpPr>
          <p:nvPr userDrawn="1"/>
        </p:nvSpPr>
        <p:spPr bwMode="auto">
          <a:xfrm>
            <a:off x="0" y="1588"/>
            <a:ext cx="914400" cy="6856412"/>
          </a:xfrm>
          <a:prstGeom prst="rect">
            <a:avLst/>
          </a:prstGeom>
          <a:solidFill>
            <a:srgbClr val="F79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a:solidFill>
                <a:srgbClr val="000000"/>
              </a:solidFill>
              <a:latin typeface="Calibri" pitchFamily="34" charset="0"/>
              <a:cs typeface="Arial" pitchFamily="34" charset="0"/>
            </a:endParaRPr>
          </a:p>
        </p:txBody>
      </p:sp>
      <p:cxnSp>
        <p:nvCxnSpPr>
          <p:cNvPr id="8" name="Straight Connector 7">
            <a:extLst>
              <a:ext uri="{FF2B5EF4-FFF2-40B4-BE49-F238E27FC236}">
                <a16:creationId xmlns:a16="http://schemas.microsoft.com/office/drawing/2014/main" id="{088DDCF3-8460-40F3-AA23-E52990B83EDF}"/>
              </a:ext>
            </a:extLst>
          </p:cNvPr>
          <p:cNvCxnSpPr/>
          <p:nvPr userDrawn="1"/>
        </p:nvCxnSpPr>
        <p:spPr>
          <a:xfrm>
            <a:off x="1312333" y="923925"/>
            <a:ext cx="9916584" cy="1588"/>
          </a:xfrm>
          <a:prstGeom prst="line">
            <a:avLst/>
          </a:prstGeom>
          <a:ln w="50800" cap="flat" cmpd="sng" algn="ctr">
            <a:solidFill>
              <a:srgbClr val="F7941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ctrTitle"/>
          </p:nvPr>
        </p:nvSpPr>
        <p:spPr>
          <a:xfrm>
            <a:off x="1159224" y="306390"/>
            <a:ext cx="10070400" cy="506413"/>
          </a:xfrm>
          <a:prstGeom prst="rect">
            <a:avLst/>
          </a:prstGeom>
        </p:spPr>
        <p:txBody>
          <a:bodyPr/>
          <a:lstStyle>
            <a:lvl1pPr algn="l">
              <a:defRPr sz="2800" b="0">
                <a:solidFill>
                  <a:srgbClr val="0099FF"/>
                </a:solidFill>
                <a:latin typeface="Arial"/>
                <a:cs typeface="Arial"/>
              </a:defRPr>
            </a:lvl1pPr>
          </a:lstStyle>
          <a:p>
            <a:r>
              <a:rPr lang="en-US" dirty="0"/>
              <a:t>Click to edit Master title style</a:t>
            </a:r>
          </a:p>
        </p:txBody>
      </p:sp>
      <p:sp>
        <p:nvSpPr>
          <p:cNvPr id="7" name="Text Placeholder 10"/>
          <p:cNvSpPr>
            <a:spLocks noGrp="1"/>
          </p:cNvSpPr>
          <p:nvPr>
            <p:ph type="body" sz="quarter" idx="14"/>
          </p:nvPr>
        </p:nvSpPr>
        <p:spPr>
          <a:xfrm>
            <a:off x="1162046" y="2374900"/>
            <a:ext cx="10606615" cy="3492500"/>
          </a:xfrm>
          <a:prstGeom prst="rect">
            <a:avLst/>
          </a:prstGeom>
        </p:spPr>
        <p:txBody>
          <a:bodyPr vert="horz"/>
          <a:lstStyle>
            <a:lvl1pPr>
              <a:defRPr sz="2800">
                <a:latin typeface="Arial"/>
                <a:cs typeface="Arial"/>
              </a:defRPr>
            </a:lvl1pPr>
            <a:lvl2pPr>
              <a:defRPr sz="2400">
                <a:latin typeface="Arial"/>
                <a:cs typeface="Arial"/>
              </a:defRPr>
            </a:lvl2pPr>
            <a:lvl3pPr>
              <a:defRPr>
                <a:latin typeface="Arial"/>
                <a:cs typeface="Arial"/>
              </a:defRPr>
            </a:lvl3pPr>
          </a:lstStyle>
          <a:p>
            <a:pPr lvl="0"/>
            <a:r>
              <a:rPr lang="en-US" dirty="0"/>
              <a:t>Click to edit Master text styles</a:t>
            </a:r>
          </a:p>
          <a:p>
            <a:pPr lvl="1"/>
            <a:r>
              <a:rPr lang="en-US" dirty="0"/>
              <a:t>Second level</a:t>
            </a:r>
          </a:p>
        </p:txBody>
      </p:sp>
      <p:sp>
        <p:nvSpPr>
          <p:cNvPr id="10" name="Text Placeholder 11"/>
          <p:cNvSpPr>
            <a:spLocks noGrp="1"/>
          </p:cNvSpPr>
          <p:nvPr>
            <p:ph type="body" sz="quarter" idx="15"/>
          </p:nvPr>
        </p:nvSpPr>
        <p:spPr>
          <a:xfrm>
            <a:off x="1168400" y="1660533"/>
            <a:ext cx="10606616" cy="696912"/>
          </a:xfrm>
          <a:prstGeom prst="rect">
            <a:avLst/>
          </a:prstGeom>
        </p:spPr>
        <p:txBody>
          <a:bodyPr vert="horz"/>
          <a:lstStyle>
            <a:lvl1pPr marL="0">
              <a:spcBef>
                <a:spcPts val="0"/>
              </a:spcBef>
              <a:buFontTx/>
              <a:buNone/>
              <a:defRPr sz="2800" b="1">
                <a:latin typeface="Arial"/>
                <a:cs typeface="Arial"/>
              </a:defRPr>
            </a:lvl1pPr>
            <a:lvl2pPr marL="0">
              <a:spcBef>
                <a:spcPts val="0"/>
              </a:spcBef>
              <a:buFontTx/>
              <a:buNone/>
              <a:defRPr sz="2800" b="1">
                <a:latin typeface="Arial"/>
                <a:cs typeface="Arial"/>
              </a:defRPr>
            </a:lvl2pPr>
            <a:lvl3pPr marL="0">
              <a:spcBef>
                <a:spcPts val="0"/>
              </a:spcBef>
              <a:buFontTx/>
              <a:buNone/>
              <a:defRPr sz="2800" b="1">
                <a:latin typeface="Arial"/>
                <a:cs typeface="Arial"/>
              </a:defRPr>
            </a:lvl3pPr>
            <a:lvl4pPr marL="0">
              <a:spcBef>
                <a:spcPts val="0"/>
              </a:spcBef>
              <a:buFontTx/>
              <a:buNone/>
              <a:defRPr sz="2800" b="1">
                <a:latin typeface="Arial"/>
                <a:cs typeface="Arial"/>
              </a:defRPr>
            </a:lvl4pPr>
            <a:lvl5pPr marL="0">
              <a:spcBef>
                <a:spcPts val="0"/>
              </a:spcBef>
              <a:buFontTx/>
              <a:buNone/>
              <a:defRPr sz="2800" b="1">
                <a:latin typeface="Arial"/>
                <a:cs typeface="Arial"/>
              </a:defRPr>
            </a:lvl5pPr>
          </a:lstStyle>
          <a:p>
            <a:pPr lvl="0"/>
            <a:r>
              <a:rPr lang="en-US"/>
              <a:t>Click to edit Master text styles</a:t>
            </a:r>
          </a:p>
        </p:txBody>
      </p:sp>
      <p:sp>
        <p:nvSpPr>
          <p:cNvPr id="9" name="Date Placeholder 2">
            <a:extLst>
              <a:ext uri="{FF2B5EF4-FFF2-40B4-BE49-F238E27FC236}">
                <a16:creationId xmlns:a16="http://schemas.microsoft.com/office/drawing/2014/main" id="{A0A2A30F-A594-4136-AD54-1A976DFD951C}"/>
              </a:ext>
            </a:extLst>
          </p:cNvPr>
          <p:cNvSpPr>
            <a:spLocks noGrp="1"/>
          </p:cNvSpPr>
          <p:nvPr>
            <p:ph type="dt" sz="half" idx="16"/>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0388447D-AE60-4E1C-B94F-5FB57A263AC2}" type="datetime1">
              <a:rPr lang="en-US"/>
              <a:pPr>
                <a:defRPr/>
              </a:pPr>
              <a:t>10/19/2019</a:t>
            </a:fld>
            <a:endParaRPr lang="en-US"/>
          </a:p>
        </p:txBody>
      </p:sp>
      <p:sp>
        <p:nvSpPr>
          <p:cNvPr id="11" name="Footer Placeholder 3">
            <a:extLst>
              <a:ext uri="{FF2B5EF4-FFF2-40B4-BE49-F238E27FC236}">
                <a16:creationId xmlns:a16="http://schemas.microsoft.com/office/drawing/2014/main" id="{448BF0A6-58D8-4458-8C97-A23B0FBC4E48}"/>
              </a:ext>
            </a:extLst>
          </p:cNvPr>
          <p:cNvSpPr>
            <a:spLocks noGrp="1"/>
          </p:cNvSpPr>
          <p:nvPr>
            <p:ph type="ftr" sz="quarter" idx="17"/>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12" name="Slide Number Placeholder 4">
            <a:extLst>
              <a:ext uri="{FF2B5EF4-FFF2-40B4-BE49-F238E27FC236}">
                <a16:creationId xmlns:a16="http://schemas.microsoft.com/office/drawing/2014/main" id="{0A307848-A2CC-410F-BA43-96724D83DEDC}"/>
              </a:ext>
            </a:extLst>
          </p:cNvPr>
          <p:cNvSpPr>
            <a:spLocks noGrp="1"/>
          </p:cNvSpPr>
          <p:nvPr>
            <p:ph type="sldNum" sz="quarter" idx="18"/>
          </p:nvPr>
        </p:nvSpPr>
        <p:spPr/>
        <p:txBody>
          <a:bodyPr/>
          <a:lstStyle>
            <a:lvl1pPr defTabSz="914400" eaLnBrk="0" hangingPunct="0">
              <a:defRPr>
                <a:latin typeface="Arial" panose="020B0604020202020204" pitchFamily="34" charset="0"/>
              </a:defRPr>
            </a:lvl1pPr>
          </a:lstStyle>
          <a:p>
            <a:fld id="{794C26ED-7A2F-49E8-8EBF-0C6F199C922F}" type="slidenum">
              <a:rPr lang="en-US" altLang="en-US"/>
              <a:pPr/>
              <a:t>‹#›</a:t>
            </a:fld>
            <a:endParaRPr lang="en-US" altLang="en-US"/>
          </a:p>
        </p:txBody>
      </p:sp>
    </p:spTree>
    <p:extLst>
      <p:ext uri="{BB962C8B-B14F-4D97-AF65-F5344CB8AC3E}">
        <p14:creationId xmlns:p14="http://schemas.microsoft.com/office/powerpoint/2010/main" val="1549575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BCB685F-49FA-460E-898E-63EDBD4A8BDB}"/>
              </a:ext>
            </a:extLst>
          </p:cNvPr>
          <p:cNvSpPr>
            <a:spLocks noChangeArrowheads="1"/>
          </p:cNvSpPr>
          <p:nvPr userDrawn="1"/>
        </p:nvSpPr>
        <p:spPr bwMode="auto">
          <a:xfrm>
            <a:off x="0" y="1588"/>
            <a:ext cx="914400" cy="6856412"/>
          </a:xfrm>
          <a:prstGeom prst="rect">
            <a:avLst/>
          </a:prstGeom>
          <a:solidFill>
            <a:srgbClr val="F79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a:solidFill>
                <a:srgbClr val="000000"/>
              </a:solidFill>
              <a:latin typeface="Calibri" pitchFamily="34" charset="0"/>
              <a:cs typeface="Arial" pitchFamily="34" charset="0"/>
            </a:endParaRPr>
          </a:p>
        </p:txBody>
      </p:sp>
      <p:cxnSp>
        <p:nvCxnSpPr>
          <p:cNvPr id="6" name="Straight Connector 5">
            <a:extLst>
              <a:ext uri="{FF2B5EF4-FFF2-40B4-BE49-F238E27FC236}">
                <a16:creationId xmlns:a16="http://schemas.microsoft.com/office/drawing/2014/main" id="{9DC5D316-FDA0-4BFB-B4D3-4AF95DCDABEB}"/>
              </a:ext>
            </a:extLst>
          </p:cNvPr>
          <p:cNvCxnSpPr/>
          <p:nvPr userDrawn="1"/>
        </p:nvCxnSpPr>
        <p:spPr>
          <a:xfrm>
            <a:off x="1335618" y="923925"/>
            <a:ext cx="10212916" cy="1588"/>
          </a:xfrm>
          <a:prstGeom prst="line">
            <a:avLst/>
          </a:prstGeom>
          <a:ln w="50800" cap="flat" cmpd="sng" algn="ctr">
            <a:solidFill>
              <a:srgbClr val="F7941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ctrTitle"/>
          </p:nvPr>
        </p:nvSpPr>
        <p:spPr>
          <a:xfrm>
            <a:off x="1185316" y="312738"/>
            <a:ext cx="10363200" cy="506413"/>
          </a:xfrm>
          <a:prstGeom prst="rect">
            <a:avLst/>
          </a:prstGeom>
        </p:spPr>
        <p:txBody>
          <a:bodyPr/>
          <a:lstStyle>
            <a:lvl1pPr algn="l">
              <a:defRPr sz="2800" b="0">
                <a:solidFill>
                  <a:srgbClr val="0099FF"/>
                </a:solidFill>
                <a:latin typeface="Arial"/>
                <a:cs typeface="Arial"/>
              </a:defRPr>
            </a:lvl1pPr>
          </a:lstStyle>
          <a:p>
            <a:r>
              <a:rPr lang="en-US" dirty="0"/>
              <a:t>Click to edit Master title style</a:t>
            </a:r>
          </a:p>
        </p:txBody>
      </p:sp>
      <p:sp>
        <p:nvSpPr>
          <p:cNvPr id="9" name="Chart Placeholder 8"/>
          <p:cNvSpPr>
            <a:spLocks noGrp="1"/>
          </p:cNvSpPr>
          <p:nvPr>
            <p:ph type="chart" sz="quarter" idx="13"/>
          </p:nvPr>
        </p:nvSpPr>
        <p:spPr>
          <a:xfrm>
            <a:off x="1184609" y="2497670"/>
            <a:ext cx="10363200" cy="3162300"/>
          </a:xfrm>
          <a:prstGeom prst="rect">
            <a:avLst/>
          </a:prstGeom>
        </p:spPr>
        <p:txBody>
          <a:bodyPr vert="horz"/>
          <a:lstStyle>
            <a:lvl1pPr>
              <a:defRPr>
                <a:latin typeface="Arial"/>
                <a:cs typeface="Arial"/>
              </a:defRPr>
            </a:lvl1pPr>
          </a:lstStyle>
          <a:p>
            <a:pPr lvl="0"/>
            <a:endParaRPr lang="en-US" noProof="0" dirty="0"/>
          </a:p>
        </p:txBody>
      </p:sp>
      <p:sp>
        <p:nvSpPr>
          <p:cNvPr id="10" name="Text Placeholder 9"/>
          <p:cNvSpPr>
            <a:spLocks noGrp="1"/>
          </p:cNvSpPr>
          <p:nvPr>
            <p:ph type="body" sz="quarter" idx="14"/>
          </p:nvPr>
        </p:nvSpPr>
        <p:spPr>
          <a:xfrm>
            <a:off x="1184609" y="1646770"/>
            <a:ext cx="10363200" cy="800100"/>
          </a:xfrm>
          <a:prstGeom prst="rect">
            <a:avLst/>
          </a:prstGeom>
        </p:spPr>
        <p:txBody>
          <a:bodyPr vert="horz"/>
          <a:lstStyle>
            <a:lvl1pPr marL="0">
              <a:spcBef>
                <a:spcPts val="0"/>
              </a:spcBef>
              <a:buFontTx/>
              <a:buNone/>
              <a:defRPr sz="2800">
                <a:latin typeface="Arial"/>
                <a:cs typeface="Arial"/>
              </a:defRPr>
            </a:lvl1pPr>
            <a:lvl2pPr marL="0">
              <a:spcBef>
                <a:spcPts val="0"/>
              </a:spcBef>
              <a:buFontTx/>
              <a:buNone/>
              <a:defRPr sz="2800">
                <a:latin typeface="Arial"/>
                <a:cs typeface="Arial"/>
              </a:defRPr>
            </a:lvl2pPr>
            <a:lvl3pPr marL="0">
              <a:spcBef>
                <a:spcPts val="0"/>
              </a:spcBef>
              <a:buFontTx/>
              <a:buNone/>
              <a:defRPr sz="2800">
                <a:latin typeface="Arial"/>
                <a:cs typeface="Arial"/>
              </a:defRPr>
            </a:lvl3pPr>
            <a:lvl4pPr marL="0">
              <a:spcBef>
                <a:spcPts val="0"/>
              </a:spcBef>
              <a:buFontTx/>
              <a:buNone/>
              <a:defRPr sz="2800">
                <a:latin typeface="Arial"/>
                <a:cs typeface="Arial"/>
              </a:defRPr>
            </a:lvl4pPr>
            <a:lvl5pPr marL="0">
              <a:spcBef>
                <a:spcPts val="0"/>
              </a:spcBef>
              <a:buFontTx/>
              <a:buNone/>
              <a:defRPr sz="2800">
                <a:latin typeface="Arial"/>
                <a:cs typeface="Arial"/>
              </a:defRPr>
            </a:lvl5pPr>
          </a:lstStyle>
          <a:p>
            <a:pPr lvl="0"/>
            <a:r>
              <a:rPr lang="en-US" dirty="0"/>
              <a:t>Click to edit Master text styles</a:t>
            </a:r>
          </a:p>
        </p:txBody>
      </p:sp>
      <p:sp>
        <p:nvSpPr>
          <p:cNvPr id="8" name="Date Placeholder 2">
            <a:extLst>
              <a:ext uri="{FF2B5EF4-FFF2-40B4-BE49-F238E27FC236}">
                <a16:creationId xmlns:a16="http://schemas.microsoft.com/office/drawing/2014/main" id="{D9B3B8DD-1CD7-4215-A951-966F1AFBF868}"/>
              </a:ext>
            </a:extLst>
          </p:cNvPr>
          <p:cNvSpPr>
            <a:spLocks noGrp="1"/>
          </p:cNvSpPr>
          <p:nvPr>
            <p:ph type="dt" sz="half" idx="15"/>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8DAB6A93-608B-4363-B4CD-0E2ABFB8EED4}" type="datetime1">
              <a:rPr lang="en-US"/>
              <a:pPr>
                <a:defRPr/>
              </a:pPr>
              <a:t>10/19/2019</a:t>
            </a:fld>
            <a:endParaRPr lang="en-US"/>
          </a:p>
        </p:txBody>
      </p:sp>
      <p:sp>
        <p:nvSpPr>
          <p:cNvPr id="11" name="Footer Placeholder 3">
            <a:extLst>
              <a:ext uri="{FF2B5EF4-FFF2-40B4-BE49-F238E27FC236}">
                <a16:creationId xmlns:a16="http://schemas.microsoft.com/office/drawing/2014/main" id="{C3CBBB77-633A-40BD-A8AB-EB8102E0E823}"/>
              </a:ext>
            </a:extLst>
          </p:cNvPr>
          <p:cNvSpPr>
            <a:spLocks noGrp="1"/>
          </p:cNvSpPr>
          <p:nvPr>
            <p:ph type="ftr" sz="quarter" idx="16"/>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12" name="Slide Number Placeholder 4">
            <a:extLst>
              <a:ext uri="{FF2B5EF4-FFF2-40B4-BE49-F238E27FC236}">
                <a16:creationId xmlns:a16="http://schemas.microsoft.com/office/drawing/2014/main" id="{91936C2E-5389-4C55-96C9-3C81261A192A}"/>
              </a:ext>
            </a:extLst>
          </p:cNvPr>
          <p:cNvSpPr>
            <a:spLocks noGrp="1"/>
          </p:cNvSpPr>
          <p:nvPr>
            <p:ph type="sldNum" sz="quarter" idx="17"/>
          </p:nvPr>
        </p:nvSpPr>
        <p:spPr/>
        <p:txBody>
          <a:bodyPr/>
          <a:lstStyle>
            <a:lvl1pPr defTabSz="914400" eaLnBrk="0" hangingPunct="0">
              <a:defRPr>
                <a:latin typeface="Arial" panose="020B0604020202020204" pitchFamily="34" charset="0"/>
              </a:defRPr>
            </a:lvl1pPr>
          </a:lstStyle>
          <a:p>
            <a:fld id="{69FA7581-6232-4B34-A6B4-5D09C3479420}" type="slidenum">
              <a:rPr lang="en-US" altLang="en-US"/>
              <a:pPr/>
              <a:t>‹#›</a:t>
            </a:fld>
            <a:endParaRPr lang="en-US" altLang="en-US"/>
          </a:p>
        </p:txBody>
      </p:sp>
    </p:spTree>
    <p:extLst>
      <p:ext uri="{BB962C8B-B14F-4D97-AF65-F5344CB8AC3E}">
        <p14:creationId xmlns:p14="http://schemas.microsoft.com/office/powerpoint/2010/main" val="761104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8AF038-F13D-4AF4-867B-8E9C92D9C799}"/>
              </a:ext>
            </a:extLst>
          </p:cNvPr>
          <p:cNvSpPr/>
          <p:nvPr userDrawn="1"/>
        </p:nvSpPr>
        <p:spPr>
          <a:xfrm>
            <a:off x="0" y="0"/>
            <a:ext cx="12192000" cy="6858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pic>
        <p:nvPicPr>
          <p:cNvPr id="5" name="Picture 7">
            <a:extLst>
              <a:ext uri="{FF2B5EF4-FFF2-40B4-BE49-F238E27FC236}">
                <a16:creationId xmlns:a16="http://schemas.microsoft.com/office/drawing/2014/main" id="{FC0F5C5C-3A3C-44C9-87BE-E4EB4CF663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22784" y="5916614"/>
            <a:ext cx="2683933"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p:cNvSpPr>
            <a:spLocks noGrp="1"/>
          </p:cNvSpPr>
          <p:nvPr>
            <p:ph type="body" sz="quarter" idx="13"/>
          </p:nvPr>
        </p:nvSpPr>
        <p:spPr>
          <a:xfrm>
            <a:off x="778933" y="393700"/>
            <a:ext cx="6096000" cy="2185727"/>
          </a:xfrm>
          <a:prstGeom prst="rect">
            <a:avLst/>
          </a:prstGeom>
        </p:spPr>
        <p:txBody>
          <a:bodyPr vert="horz"/>
          <a:lstStyle>
            <a:lvl1pPr marL="0">
              <a:lnSpc>
                <a:spcPts val="1920"/>
              </a:lnSpc>
              <a:spcBef>
                <a:spcPts val="0"/>
              </a:spcBef>
              <a:spcAft>
                <a:spcPts val="300"/>
              </a:spcAft>
              <a:buFontTx/>
              <a:buNone/>
              <a:defRPr sz="1400" baseline="0">
                <a:solidFill>
                  <a:schemeClr val="bg1"/>
                </a:solidFill>
                <a:latin typeface="Arial"/>
                <a:cs typeface="Arial"/>
              </a:defRPr>
            </a:lvl1pPr>
            <a:lvl2pPr marL="0">
              <a:spcBef>
                <a:spcPts val="0"/>
              </a:spcBef>
              <a:buFontTx/>
              <a:buNone/>
              <a:defRPr sz="1400">
                <a:solidFill>
                  <a:schemeClr val="bg1"/>
                </a:solidFill>
                <a:latin typeface="Arial"/>
                <a:cs typeface="Arial"/>
              </a:defRPr>
            </a:lvl2pPr>
            <a:lvl3pPr marL="0">
              <a:spcBef>
                <a:spcPts val="0"/>
              </a:spcBef>
              <a:buFontTx/>
              <a:buNone/>
              <a:defRPr sz="1400">
                <a:solidFill>
                  <a:schemeClr val="bg1"/>
                </a:solidFill>
                <a:latin typeface="Arial"/>
                <a:cs typeface="Arial"/>
              </a:defRPr>
            </a:lvl3pPr>
            <a:lvl4pPr marL="0">
              <a:spcBef>
                <a:spcPts val="0"/>
              </a:spcBef>
              <a:buFontTx/>
              <a:buNone/>
              <a:defRPr sz="1400">
                <a:solidFill>
                  <a:schemeClr val="bg1"/>
                </a:solidFill>
                <a:latin typeface="Arial"/>
                <a:cs typeface="Arial"/>
              </a:defRPr>
            </a:lvl4pPr>
            <a:lvl5pPr marL="0">
              <a:spcBef>
                <a:spcPts val="0"/>
              </a:spcBef>
              <a:buFontTx/>
              <a:buNone/>
              <a:defRPr sz="1400">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4"/>
          <p:cNvSpPr>
            <a:spLocks noGrp="1"/>
          </p:cNvSpPr>
          <p:nvPr>
            <p:ph type="body" sz="quarter" idx="14"/>
          </p:nvPr>
        </p:nvSpPr>
        <p:spPr>
          <a:xfrm>
            <a:off x="778933" y="3605019"/>
            <a:ext cx="6096000" cy="2796843"/>
          </a:xfrm>
          <a:prstGeom prst="rect">
            <a:avLst/>
          </a:prstGeom>
        </p:spPr>
        <p:txBody>
          <a:bodyPr vert="horz"/>
          <a:lstStyle>
            <a:lvl1pPr marL="0" marR="0" indent="-342900" algn="l" defTabSz="457200" rtl="0" eaLnBrk="1" fontAlgn="auto" latinLnBrk="0" hangingPunct="1">
              <a:lnSpc>
                <a:spcPts val="1920"/>
              </a:lnSpc>
              <a:spcBef>
                <a:spcPts val="0"/>
              </a:spcBef>
              <a:spcAft>
                <a:spcPts val="300"/>
              </a:spcAft>
              <a:buClrTx/>
              <a:buSzTx/>
              <a:buFontTx/>
              <a:buNone/>
              <a:tabLst/>
              <a:defRPr sz="1400" baseline="0">
                <a:solidFill>
                  <a:srgbClr val="FFFFFF"/>
                </a:solidFill>
                <a:latin typeface="Arial"/>
                <a:cs typeface="Arial"/>
              </a:defRPr>
            </a:lvl1pPr>
            <a:lvl2pPr marL="0">
              <a:spcBef>
                <a:spcPts val="0"/>
              </a:spcBef>
              <a:buFontTx/>
              <a:buNone/>
              <a:defRPr sz="1400">
                <a:solidFill>
                  <a:srgbClr val="FFFFFF"/>
                </a:solidFill>
                <a:latin typeface="Arial"/>
                <a:cs typeface="Arial"/>
              </a:defRPr>
            </a:lvl2pPr>
            <a:lvl3pPr marL="0">
              <a:spcBef>
                <a:spcPts val="0"/>
              </a:spcBef>
              <a:buFontTx/>
              <a:buNone/>
              <a:defRPr sz="1400">
                <a:solidFill>
                  <a:srgbClr val="FFFFFF"/>
                </a:solidFill>
                <a:latin typeface="Arial"/>
                <a:cs typeface="Arial"/>
              </a:defRPr>
            </a:lvl3pPr>
            <a:lvl4pPr marL="0">
              <a:spcBef>
                <a:spcPts val="0"/>
              </a:spcBef>
              <a:buFontTx/>
              <a:buNone/>
              <a:defRPr sz="1400">
                <a:solidFill>
                  <a:srgbClr val="FFFFFF"/>
                </a:solidFill>
                <a:latin typeface="Arial"/>
                <a:cs typeface="Arial"/>
              </a:defRPr>
            </a:lvl4pPr>
            <a:lvl5pPr marL="0">
              <a:spcBef>
                <a:spcPts val="0"/>
              </a:spcBef>
              <a:buFontTx/>
              <a:buNone/>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2">
            <a:extLst>
              <a:ext uri="{FF2B5EF4-FFF2-40B4-BE49-F238E27FC236}">
                <a16:creationId xmlns:a16="http://schemas.microsoft.com/office/drawing/2014/main" id="{EF899FE4-FFB9-48E0-A192-442D3CE983AD}"/>
              </a:ext>
            </a:extLst>
          </p:cNvPr>
          <p:cNvSpPr>
            <a:spLocks noGrp="1"/>
          </p:cNvSpPr>
          <p:nvPr>
            <p:ph type="dt" sz="half" idx="15"/>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18DD735F-B5D7-4344-B27E-3345A458F4F0}" type="datetime1">
              <a:rPr lang="en-US"/>
              <a:pPr>
                <a:defRPr/>
              </a:pPr>
              <a:t>10/19/2019</a:t>
            </a:fld>
            <a:endParaRPr lang="en-US"/>
          </a:p>
        </p:txBody>
      </p:sp>
      <p:sp>
        <p:nvSpPr>
          <p:cNvPr id="7" name="Footer Placeholder 3">
            <a:extLst>
              <a:ext uri="{FF2B5EF4-FFF2-40B4-BE49-F238E27FC236}">
                <a16:creationId xmlns:a16="http://schemas.microsoft.com/office/drawing/2014/main" id="{FACF961A-5994-47E6-A589-8D565C7EFA8F}"/>
              </a:ext>
            </a:extLst>
          </p:cNvPr>
          <p:cNvSpPr>
            <a:spLocks noGrp="1"/>
          </p:cNvSpPr>
          <p:nvPr>
            <p:ph type="ftr" sz="quarter" idx="16"/>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8" name="Slide Number Placeholder 4">
            <a:extLst>
              <a:ext uri="{FF2B5EF4-FFF2-40B4-BE49-F238E27FC236}">
                <a16:creationId xmlns:a16="http://schemas.microsoft.com/office/drawing/2014/main" id="{1BBBA6AB-A23A-4FC6-8D3C-192F5B021E26}"/>
              </a:ext>
            </a:extLst>
          </p:cNvPr>
          <p:cNvSpPr>
            <a:spLocks noGrp="1"/>
          </p:cNvSpPr>
          <p:nvPr>
            <p:ph type="sldNum" sz="quarter" idx="17"/>
          </p:nvPr>
        </p:nvSpPr>
        <p:spPr/>
        <p:txBody>
          <a:bodyPr/>
          <a:lstStyle>
            <a:lvl1pPr defTabSz="914400" eaLnBrk="0" hangingPunct="0">
              <a:defRPr>
                <a:latin typeface="Arial" panose="020B0604020202020204" pitchFamily="34" charset="0"/>
              </a:defRPr>
            </a:lvl1pPr>
          </a:lstStyle>
          <a:p>
            <a:fld id="{808CF738-A1E6-4005-B639-A28BD536AF33}" type="slidenum">
              <a:rPr lang="en-US" altLang="en-US"/>
              <a:pPr/>
              <a:t>‹#›</a:t>
            </a:fld>
            <a:endParaRPr lang="en-US" altLang="en-US"/>
          </a:p>
        </p:txBody>
      </p:sp>
    </p:spTree>
    <p:extLst>
      <p:ext uri="{BB962C8B-B14F-4D97-AF65-F5344CB8AC3E}">
        <p14:creationId xmlns:p14="http://schemas.microsoft.com/office/powerpoint/2010/main" val="596671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1FE6F96A-DD1D-4E5A-A2AA-0AF21C611507}"/>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1F47AE1F-E7A5-43C2-90A2-064164F8056F}" type="datetime1">
              <a:rPr lang="en-US"/>
              <a:pPr>
                <a:defRPr/>
              </a:pPr>
              <a:t>10/19/2019</a:t>
            </a:fld>
            <a:endParaRPr lang="en-US"/>
          </a:p>
        </p:txBody>
      </p:sp>
      <p:sp>
        <p:nvSpPr>
          <p:cNvPr id="3" name="Footer Placeholder 3">
            <a:extLst>
              <a:ext uri="{FF2B5EF4-FFF2-40B4-BE49-F238E27FC236}">
                <a16:creationId xmlns:a16="http://schemas.microsoft.com/office/drawing/2014/main" id="{0AB4E737-5A47-42F9-B6A4-6845D240BEEF}"/>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4" name="Slide Number Placeholder 4">
            <a:extLst>
              <a:ext uri="{FF2B5EF4-FFF2-40B4-BE49-F238E27FC236}">
                <a16:creationId xmlns:a16="http://schemas.microsoft.com/office/drawing/2014/main" id="{1C531D6D-FF86-4ECE-AA14-7708E64F87E9}"/>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321FF4B5-385E-4349-8F92-1FB1AE655219}" type="slidenum">
              <a:rPr lang="en-US" altLang="en-US"/>
              <a:pPr/>
              <a:t>‹#›</a:t>
            </a:fld>
            <a:endParaRPr lang="en-US" altLang="en-US"/>
          </a:p>
        </p:txBody>
      </p:sp>
    </p:spTree>
    <p:extLst>
      <p:ext uri="{BB962C8B-B14F-4D97-AF65-F5344CB8AC3E}">
        <p14:creationId xmlns:p14="http://schemas.microsoft.com/office/powerpoint/2010/main" val="1237197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FAB77B4-DD97-4E8A-8B81-8E0ECAE96CC4}"/>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0C333C66-D52C-4528-A37A-2256CB2242F5}" type="datetime1">
              <a:rPr lang="en-US"/>
              <a:pPr>
                <a:defRPr/>
              </a:pPr>
              <a:t>10/19/2019</a:t>
            </a:fld>
            <a:endParaRPr lang="en-US"/>
          </a:p>
        </p:txBody>
      </p:sp>
      <p:sp>
        <p:nvSpPr>
          <p:cNvPr id="5" name="Footer Placeholder 4">
            <a:extLst>
              <a:ext uri="{FF2B5EF4-FFF2-40B4-BE49-F238E27FC236}">
                <a16:creationId xmlns:a16="http://schemas.microsoft.com/office/drawing/2014/main" id="{DF385F73-CB0C-42DE-91E6-CD870C980B02}"/>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6" name="Slide Number Placeholder 5">
            <a:extLst>
              <a:ext uri="{FF2B5EF4-FFF2-40B4-BE49-F238E27FC236}">
                <a16:creationId xmlns:a16="http://schemas.microsoft.com/office/drawing/2014/main" id="{7BC1F331-7CFD-4957-95AA-3579DB01CDFB}"/>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93221855-C319-43BE-94A5-C83BC70FB443}" type="slidenum">
              <a:rPr lang="en-US" altLang="en-US"/>
              <a:pPr/>
              <a:t>‹#›</a:t>
            </a:fld>
            <a:endParaRPr lang="en-US" altLang="en-US"/>
          </a:p>
        </p:txBody>
      </p:sp>
    </p:spTree>
    <p:extLst>
      <p:ext uri="{BB962C8B-B14F-4D97-AF65-F5344CB8AC3E}">
        <p14:creationId xmlns:p14="http://schemas.microsoft.com/office/powerpoint/2010/main" val="2817319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028C95-4AC9-4578-8B63-FE15414A038F}"/>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15C35E07-AF98-4D78-9B45-ACAE1B595787}" type="datetime1">
              <a:rPr lang="en-US"/>
              <a:pPr>
                <a:defRPr/>
              </a:pPr>
              <a:t>10/19/2019</a:t>
            </a:fld>
            <a:endParaRPr lang="en-US"/>
          </a:p>
        </p:txBody>
      </p:sp>
      <p:sp>
        <p:nvSpPr>
          <p:cNvPr id="5" name="Footer Placeholder 4">
            <a:extLst>
              <a:ext uri="{FF2B5EF4-FFF2-40B4-BE49-F238E27FC236}">
                <a16:creationId xmlns:a16="http://schemas.microsoft.com/office/drawing/2014/main" id="{F7DE16F4-580B-40D6-B9C5-8C18F8125681}"/>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6" name="Slide Number Placeholder 5">
            <a:extLst>
              <a:ext uri="{FF2B5EF4-FFF2-40B4-BE49-F238E27FC236}">
                <a16:creationId xmlns:a16="http://schemas.microsoft.com/office/drawing/2014/main" id="{BCA83177-C80D-49D0-8B87-7C37A30CE6BF}"/>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67790FFD-C7F7-402E-B1A4-6F2BA06A247D}" type="slidenum">
              <a:rPr lang="en-US" altLang="en-US"/>
              <a:pPr/>
              <a:t>‹#›</a:t>
            </a:fld>
            <a:endParaRPr lang="en-US" altLang="en-US"/>
          </a:p>
        </p:txBody>
      </p:sp>
    </p:spTree>
    <p:extLst>
      <p:ext uri="{BB962C8B-B14F-4D97-AF65-F5344CB8AC3E}">
        <p14:creationId xmlns:p14="http://schemas.microsoft.com/office/powerpoint/2010/main" val="2081663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D39CAA-A9F1-4B45-99FB-E0BE11701C80}"/>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9AB5D7EF-6190-482F-921D-4899FCBA6F29}" type="datetime1">
              <a:rPr lang="en-US"/>
              <a:pPr>
                <a:defRPr/>
              </a:pPr>
              <a:t>10/19/2019</a:t>
            </a:fld>
            <a:endParaRPr lang="en-US"/>
          </a:p>
        </p:txBody>
      </p:sp>
      <p:sp>
        <p:nvSpPr>
          <p:cNvPr id="5" name="Footer Placeholder 4">
            <a:extLst>
              <a:ext uri="{FF2B5EF4-FFF2-40B4-BE49-F238E27FC236}">
                <a16:creationId xmlns:a16="http://schemas.microsoft.com/office/drawing/2014/main" id="{378C4F82-AE3A-4D53-9F67-DE7FAE8D4400}"/>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6" name="Slide Number Placeholder 5">
            <a:extLst>
              <a:ext uri="{FF2B5EF4-FFF2-40B4-BE49-F238E27FC236}">
                <a16:creationId xmlns:a16="http://schemas.microsoft.com/office/drawing/2014/main" id="{E62D045E-ACD7-4DC5-9F11-5DA6F7A6C88F}"/>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4217D640-D259-4C7E-B647-CA9426754B3F}" type="slidenum">
              <a:rPr lang="en-US" altLang="en-US"/>
              <a:pPr/>
              <a:t>‹#›</a:t>
            </a:fld>
            <a:endParaRPr lang="en-US" altLang="en-US"/>
          </a:p>
        </p:txBody>
      </p:sp>
    </p:spTree>
    <p:extLst>
      <p:ext uri="{BB962C8B-B14F-4D97-AF65-F5344CB8AC3E}">
        <p14:creationId xmlns:p14="http://schemas.microsoft.com/office/powerpoint/2010/main" val="3717416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1F3314-6558-45D7-B869-CB3FC12945AD}"/>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E860A06F-194B-47D0-9598-7747D20C8B1C}" type="datetime1">
              <a:rPr lang="en-US"/>
              <a:pPr>
                <a:defRPr/>
              </a:pPr>
              <a:t>10/19/2019</a:t>
            </a:fld>
            <a:endParaRPr lang="en-US"/>
          </a:p>
        </p:txBody>
      </p:sp>
      <p:sp>
        <p:nvSpPr>
          <p:cNvPr id="6" name="Footer Placeholder 5">
            <a:extLst>
              <a:ext uri="{FF2B5EF4-FFF2-40B4-BE49-F238E27FC236}">
                <a16:creationId xmlns:a16="http://schemas.microsoft.com/office/drawing/2014/main" id="{51899439-D535-40C1-8C47-32F4AAAF065A}"/>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7" name="Slide Number Placeholder 6">
            <a:extLst>
              <a:ext uri="{FF2B5EF4-FFF2-40B4-BE49-F238E27FC236}">
                <a16:creationId xmlns:a16="http://schemas.microsoft.com/office/drawing/2014/main" id="{179FEAA8-9BE6-4420-9A63-AFB957F9B8C3}"/>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FE05F9C5-1FBC-43CA-AE71-E24EEED24498}" type="slidenum">
              <a:rPr lang="en-US" altLang="en-US"/>
              <a:pPr/>
              <a:t>‹#›</a:t>
            </a:fld>
            <a:endParaRPr lang="en-US" altLang="en-US"/>
          </a:p>
        </p:txBody>
      </p:sp>
    </p:spTree>
    <p:extLst>
      <p:ext uri="{BB962C8B-B14F-4D97-AF65-F5344CB8AC3E}">
        <p14:creationId xmlns:p14="http://schemas.microsoft.com/office/powerpoint/2010/main" val="217342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986A29-6197-4E58-A358-D0912FCD6654}"/>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B209D07A-D4C3-4AEA-B6ED-120020E642AA}" type="datetime1">
              <a:rPr lang="en-US"/>
              <a:pPr>
                <a:defRPr/>
              </a:pPr>
              <a:t>10/19/2019</a:t>
            </a:fld>
            <a:endParaRPr lang="en-US"/>
          </a:p>
        </p:txBody>
      </p:sp>
      <p:sp>
        <p:nvSpPr>
          <p:cNvPr id="8" name="Footer Placeholder 7">
            <a:extLst>
              <a:ext uri="{FF2B5EF4-FFF2-40B4-BE49-F238E27FC236}">
                <a16:creationId xmlns:a16="http://schemas.microsoft.com/office/drawing/2014/main" id="{2403D75F-AA20-4FEA-9822-9ED687A44AB4}"/>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9" name="Slide Number Placeholder 8">
            <a:extLst>
              <a:ext uri="{FF2B5EF4-FFF2-40B4-BE49-F238E27FC236}">
                <a16:creationId xmlns:a16="http://schemas.microsoft.com/office/drawing/2014/main" id="{3862CFF6-F799-4850-8536-D0E3EF67AF4C}"/>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B11FDD4F-0EBA-4FB4-A33D-F2B2788DB2F3}" type="slidenum">
              <a:rPr lang="en-US" altLang="en-US"/>
              <a:pPr/>
              <a:t>‹#›</a:t>
            </a:fld>
            <a:endParaRPr lang="en-US" altLang="en-US"/>
          </a:p>
        </p:txBody>
      </p:sp>
    </p:spTree>
    <p:extLst>
      <p:ext uri="{BB962C8B-B14F-4D97-AF65-F5344CB8AC3E}">
        <p14:creationId xmlns:p14="http://schemas.microsoft.com/office/powerpoint/2010/main" val="2776886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8A9F09-1934-4A92-A5CC-6FE95FAE2C13}"/>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922FAC9D-A193-47DE-AA20-84B13E3EEF0C}" type="datetime1">
              <a:rPr lang="en-US"/>
              <a:pPr>
                <a:defRPr/>
              </a:pPr>
              <a:t>10/19/2019</a:t>
            </a:fld>
            <a:endParaRPr lang="en-US"/>
          </a:p>
        </p:txBody>
      </p:sp>
      <p:sp>
        <p:nvSpPr>
          <p:cNvPr id="4" name="Footer Placeholder 3">
            <a:extLst>
              <a:ext uri="{FF2B5EF4-FFF2-40B4-BE49-F238E27FC236}">
                <a16:creationId xmlns:a16="http://schemas.microsoft.com/office/drawing/2014/main" id="{3ED2749F-55EB-4409-9393-AE616D9B8234}"/>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5" name="Slide Number Placeholder 4">
            <a:extLst>
              <a:ext uri="{FF2B5EF4-FFF2-40B4-BE49-F238E27FC236}">
                <a16:creationId xmlns:a16="http://schemas.microsoft.com/office/drawing/2014/main" id="{B1F4DCD2-0B81-4E5D-8AC8-C970C1CF139D}"/>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1DD92FA3-3BA1-40F2-8C63-5554E2E1FFBC}" type="slidenum">
              <a:rPr lang="en-US" altLang="en-US"/>
              <a:pPr/>
              <a:t>‹#›</a:t>
            </a:fld>
            <a:endParaRPr lang="en-US" altLang="en-US"/>
          </a:p>
        </p:txBody>
      </p:sp>
    </p:spTree>
    <p:extLst>
      <p:ext uri="{BB962C8B-B14F-4D97-AF65-F5344CB8AC3E}">
        <p14:creationId xmlns:p14="http://schemas.microsoft.com/office/powerpoint/2010/main" val="2165124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29" y="0"/>
            <a:ext cx="9927771" cy="6858000"/>
          </a:xfrm>
          <a:solidFill>
            <a:schemeClr val="bg1">
              <a:lumMod val="50000"/>
            </a:schemeClr>
          </a:solidFill>
        </p:spPr>
        <p:txBody>
          <a:bodyPr/>
          <a:lstStyle/>
          <a:p>
            <a:r>
              <a:rPr lang="en-US"/>
              <a:t>Click icon to add picture</a:t>
            </a:r>
            <a:endParaRPr lang="en-US" dirty="0"/>
          </a:p>
        </p:txBody>
      </p:sp>
      <p:grpSp>
        <p:nvGrpSpPr>
          <p:cNvPr id="12" name="Group 11">
            <a:extLst>
              <a:ext uri="{FF2B5EF4-FFF2-40B4-BE49-F238E27FC236}">
                <a16:creationId xmlns:a16="http://schemas.microsoft.com/office/drawing/2014/main" id="{99325050-38BE-4AB2-B450-8DC9C0EDD386}"/>
              </a:ext>
            </a:extLst>
          </p:cNvPr>
          <p:cNvGrpSpPr/>
          <p:nvPr userDrawn="1"/>
        </p:nvGrpSpPr>
        <p:grpSpPr>
          <a:xfrm>
            <a:off x="883522" y="408327"/>
            <a:ext cx="5276606" cy="5768636"/>
            <a:chOff x="883522" y="408327"/>
            <a:chExt cx="5276606" cy="5768636"/>
          </a:xfrm>
        </p:grpSpPr>
        <p:sp>
          <p:nvSpPr>
            <p:cNvPr id="13" name="Rectangle 12">
              <a:extLst>
                <a:ext uri="{FF2B5EF4-FFF2-40B4-BE49-F238E27FC236}">
                  <a16:creationId xmlns:a16="http://schemas.microsoft.com/office/drawing/2014/main" id="{3D68A4CE-A5FD-4656-82E1-43D586CC441E}"/>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5" name="Graphic 14">
              <a:extLst>
                <a:ext uri="{FF2B5EF4-FFF2-40B4-BE49-F238E27FC236}">
                  <a16:creationId xmlns:a16="http://schemas.microsoft.com/office/drawing/2014/main" id="{E66B1E37-8CEC-44ED-A239-C755B72AC6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5781" y="1107282"/>
              <a:ext cx="4572000" cy="4572000"/>
            </a:xfrm>
            <a:prstGeom prst="rect">
              <a:avLst/>
            </a:prstGeom>
          </p:spPr>
        </p:pic>
        <p:sp>
          <p:nvSpPr>
            <p:cNvPr id="14" name="Rectangle 13">
              <a:extLst>
                <a:ext uri="{FF2B5EF4-FFF2-40B4-BE49-F238E27FC236}">
                  <a16:creationId xmlns:a16="http://schemas.microsoft.com/office/drawing/2014/main" id="{B7E28405-97F5-4E03-86F1-FAE2FEA6CFF8}"/>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16" name="Title 1">
            <a:extLst>
              <a:ext uri="{FF2B5EF4-FFF2-40B4-BE49-F238E27FC236}">
                <a16:creationId xmlns:a16="http://schemas.microsoft.com/office/drawing/2014/main" id="{719FCC9B-E3B8-49CF-BD22-D553FFAAE5D5}"/>
              </a:ext>
            </a:extLst>
          </p:cNvPr>
          <p:cNvSpPr>
            <a:spLocks noGrp="1"/>
          </p:cNvSpPr>
          <p:nvPr>
            <p:ph type="title"/>
          </p:nvPr>
        </p:nvSpPr>
        <p:spPr>
          <a:xfrm>
            <a:off x="838200" y="1501775"/>
            <a:ext cx="4351911" cy="2384466"/>
          </a:xfrm>
        </p:spPr>
        <p:txBody>
          <a:bodyPr>
            <a:normAutofit/>
          </a:bodyPr>
          <a:lstStyle>
            <a:lvl1pPr algn="ctr">
              <a:defRPr sz="4400" b="1" spc="300">
                <a:solidFill>
                  <a:srgbClr val="2F3342"/>
                </a:solidFill>
                <a:latin typeface="+mj-lt"/>
              </a:defRPr>
            </a:lvl1pPr>
          </a:lstStyle>
          <a:p>
            <a:r>
              <a:rPr lang="en-US"/>
              <a:t>Click to edit Master title style</a:t>
            </a:r>
            <a:endParaRPr lang="en-US" dirty="0"/>
          </a:p>
        </p:txBody>
      </p:sp>
      <p:sp>
        <p:nvSpPr>
          <p:cNvPr id="17" name="Text Placeholder 2">
            <a:extLst>
              <a:ext uri="{FF2B5EF4-FFF2-40B4-BE49-F238E27FC236}">
                <a16:creationId xmlns:a16="http://schemas.microsoft.com/office/drawing/2014/main" id="{4F21EA87-CE67-4A1E-B2E0-513F775C76A7}"/>
              </a:ext>
            </a:extLst>
          </p:cNvPr>
          <p:cNvSpPr>
            <a:spLocks noGrp="1"/>
          </p:cNvSpPr>
          <p:nvPr>
            <p:ph type="body" idx="13" hasCustomPrompt="1"/>
          </p:nvPr>
        </p:nvSpPr>
        <p:spPr>
          <a:xfrm>
            <a:off x="838199" y="3886241"/>
            <a:ext cx="4351910" cy="296437"/>
          </a:xfrm>
        </p:spPr>
        <p:txBody>
          <a:bodyPr lIns="0" rIns="0">
            <a:noAutofit/>
          </a:bodyPr>
          <a:lstStyle>
            <a:lvl1pPr marL="0" indent="0" algn="ctr">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a16="http://schemas.microsoft.com/office/drawing/2014/main" id="{1A26DCC3-B99B-481C-AC63-F17D5215DCC8}"/>
              </a:ext>
            </a:extLst>
          </p:cNvPr>
          <p:cNvSpPr>
            <a:spLocks noGrp="1"/>
          </p:cNvSpPr>
          <p:nvPr>
            <p:ph type="ftr" sz="quarter" idx="16"/>
          </p:nvPr>
        </p:nvSpPr>
        <p:spPr/>
        <p:txBody>
          <a:bodyPr/>
          <a:lstStyle/>
          <a:p>
            <a:r>
              <a:rPr lang="en-US" dirty="0"/>
              <a:t>Add a Footer</a:t>
            </a:r>
          </a:p>
        </p:txBody>
      </p:sp>
      <p:sp>
        <p:nvSpPr>
          <p:cNvPr id="3" name="Slide Number Placeholder 2">
            <a:extLst>
              <a:ext uri="{FF2B5EF4-FFF2-40B4-BE49-F238E27FC236}">
                <a16:creationId xmlns:a16="http://schemas.microsoft.com/office/drawing/2014/main" id="{40D24A36-5F75-40A5-8DA4-0364F4492FC6}"/>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848143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77530F-DAC2-4100-90ED-879CEDC083B8}"/>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6EF666E7-396B-4772-A3D4-F5ADDC094884}" type="datetime1">
              <a:rPr lang="en-US"/>
              <a:pPr>
                <a:defRPr/>
              </a:pPr>
              <a:t>10/19/2019</a:t>
            </a:fld>
            <a:endParaRPr lang="en-US"/>
          </a:p>
        </p:txBody>
      </p:sp>
      <p:sp>
        <p:nvSpPr>
          <p:cNvPr id="3" name="Footer Placeholder 2">
            <a:extLst>
              <a:ext uri="{FF2B5EF4-FFF2-40B4-BE49-F238E27FC236}">
                <a16:creationId xmlns:a16="http://schemas.microsoft.com/office/drawing/2014/main" id="{CC40E648-8354-412B-A9C1-F2EBB4106FD4}"/>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4" name="Slide Number Placeholder 3">
            <a:extLst>
              <a:ext uri="{FF2B5EF4-FFF2-40B4-BE49-F238E27FC236}">
                <a16:creationId xmlns:a16="http://schemas.microsoft.com/office/drawing/2014/main" id="{2614947E-D5AC-4972-BAC9-CC52F5127937}"/>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41A4EA72-E3FE-4687-AFDB-C1361F9314A3}" type="slidenum">
              <a:rPr lang="en-US" altLang="en-US"/>
              <a:pPr/>
              <a:t>‹#›</a:t>
            </a:fld>
            <a:endParaRPr lang="en-US" altLang="en-US"/>
          </a:p>
        </p:txBody>
      </p:sp>
    </p:spTree>
    <p:extLst>
      <p:ext uri="{BB962C8B-B14F-4D97-AF65-F5344CB8AC3E}">
        <p14:creationId xmlns:p14="http://schemas.microsoft.com/office/powerpoint/2010/main" val="1888599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74BC5D5-202B-44A1-B4F9-7A82E513A528}"/>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8F9BB3BB-B27B-41B2-895B-CF4244B732C6}" type="datetime1">
              <a:rPr lang="en-US"/>
              <a:pPr>
                <a:defRPr/>
              </a:pPr>
              <a:t>10/19/2019</a:t>
            </a:fld>
            <a:endParaRPr lang="en-US"/>
          </a:p>
        </p:txBody>
      </p:sp>
      <p:sp>
        <p:nvSpPr>
          <p:cNvPr id="6" name="Footer Placeholder 5">
            <a:extLst>
              <a:ext uri="{FF2B5EF4-FFF2-40B4-BE49-F238E27FC236}">
                <a16:creationId xmlns:a16="http://schemas.microsoft.com/office/drawing/2014/main" id="{66D95404-E860-4577-A69E-770FD94C1A5C}"/>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7" name="Slide Number Placeholder 6">
            <a:extLst>
              <a:ext uri="{FF2B5EF4-FFF2-40B4-BE49-F238E27FC236}">
                <a16:creationId xmlns:a16="http://schemas.microsoft.com/office/drawing/2014/main" id="{CA263B27-7BDE-465E-99E2-AFA7D7E74AD5}"/>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6B497A07-7530-424F-948F-C3796F72809F}" type="slidenum">
              <a:rPr lang="en-US" altLang="en-US"/>
              <a:pPr/>
              <a:t>‹#›</a:t>
            </a:fld>
            <a:endParaRPr lang="en-US" altLang="en-US"/>
          </a:p>
        </p:txBody>
      </p:sp>
    </p:spTree>
    <p:extLst>
      <p:ext uri="{BB962C8B-B14F-4D97-AF65-F5344CB8AC3E}">
        <p14:creationId xmlns:p14="http://schemas.microsoft.com/office/powerpoint/2010/main" val="2582628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B199C91-2F87-4F28-B3A5-FCEECF1F6FB6}"/>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395B7F0E-2EE4-4673-91EE-9C2A0C567D9B}" type="datetime1">
              <a:rPr lang="en-US"/>
              <a:pPr>
                <a:defRPr/>
              </a:pPr>
              <a:t>10/19/2019</a:t>
            </a:fld>
            <a:endParaRPr lang="en-US"/>
          </a:p>
        </p:txBody>
      </p:sp>
      <p:sp>
        <p:nvSpPr>
          <p:cNvPr id="6" name="Footer Placeholder 5">
            <a:extLst>
              <a:ext uri="{FF2B5EF4-FFF2-40B4-BE49-F238E27FC236}">
                <a16:creationId xmlns:a16="http://schemas.microsoft.com/office/drawing/2014/main" id="{A24E2026-E1F2-412C-B999-E9534BB8A1C2}"/>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7" name="Slide Number Placeholder 6">
            <a:extLst>
              <a:ext uri="{FF2B5EF4-FFF2-40B4-BE49-F238E27FC236}">
                <a16:creationId xmlns:a16="http://schemas.microsoft.com/office/drawing/2014/main" id="{349252EB-F201-472B-916D-1C3A966367ED}"/>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EC59C95F-B5C8-4383-B19E-84AC963C02AB}" type="slidenum">
              <a:rPr lang="en-US" altLang="en-US"/>
              <a:pPr/>
              <a:t>‹#›</a:t>
            </a:fld>
            <a:endParaRPr lang="en-US" altLang="en-US"/>
          </a:p>
        </p:txBody>
      </p:sp>
    </p:spTree>
    <p:extLst>
      <p:ext uri="{BB962C8B-B14F-4D97-AF65-F5344CB8AC3E}">
        <p14:creationId xmlns:p14="http://schemas.microsoft.com/office/powerpoint/2010/main" val="456371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FC92C-A492-48C9-96F6-E24C5AAD4698}"/>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286579C3-43E8-4196-B435-8EC2CE65388B}" type="datetime1">
              <a:rPr lang="en-US"/>
              <a:pPr>
                <a:defRPr/>
              </a:pPr>
              <a:t>10/19/2019</a:t>
            </a:fld>
            <a:endParaRPr lang="en-US"/>
          </a:p>
        </p:txBody>
      </p:sp>
      <p:sp>
        <p:nvSpPr>
          <p:cNvPr id="5" name="Footer Placeholder 4">
            <a:extLst>
              <a:ext uri="{FF2B5EF4-FFF2-40B4-BE49-F238E27FC236}">
                <a16:creationId xmlns:a16="http://schemas.microsoft.com/office/drawing/2014/main" id="{58B40DB1-29EE-4021-BBB3-557C3E360FCC}"/>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6" name="Slide Number Placeholder 5">
            <a:extLst>
              <a:ext uri="{FF2B5EF4-FFF2-40B4-BE49-F238E27FC236}">
                <a16:creationId xmlns:a16="http://schemas.microsoft.com/office/drawing/2014/main" id="{AFB22AC2-531D-4B90-8895-029154EE3241}"/>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12E585F0-D2F7-45EA-96CF-37F48187CCD9}" type="slidenum">
              <a:rPr lang="en-US" altLang="en-US"/>
              <a:pPr/>
              <a:t>‹#›</a:t>
            </a:fld>
            <a:endParaRPr lang="en-US" altLang="en-US"/>
          </a:p>
        </p:txBody>
      </p:sp>
    </p:spTree>
    <p:extLst>
      <p:ext uri="{BB962C8B-B14F-4D97-AF65-F5344CB8AC3E}">
        <p14:creationId xmlns:p14="http://schemas.microsoft.com/office/powerpoint/2010/main" val="2873131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8FFB60-C355-44B0-A3CA-02FA7EDC8170}"/>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B94335DC-D68C-49DB-B56D-2749D829AE34}" type="datetime1">
              <a:rPr lang="en-US"/>
              <a:pPr>
                <a:defRPr/>
              </a:pPr>
              <a:t>10/19/2019</a:t>
            </a:fld>
            <a:endParaRPr lang="en-US"/>
          </a:p>
        </p:txBody>
      </p:sp>
      <p:sp>
        <p:nvSpPr>
          <p:cNvPr id="5" name="Footer Placeholder 4">
            <a:extLst>
              <a:ext uri="{FF2B5EF4-FFF2-40B4-BE49-F238E27FC236}">
                <a16:creationId xmlns:a16="http://schemas.microsoft.com/office/drawing/2014/main" id="{999D3744-526F-4E9A-B55D-185B4FC89758}"/>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6" name="Slide Number Placeholder 5">
            <a:extLst>
              <a:ext uri="{FF2B5EF4-FFF2-40B4-BE49-F238E27FC236}">
                <a16:creationId xmlns:a16="http://schemas.microsoft.com/office/drawing/2014/main" id="{F4A3B7B1-604A-452D-8FEE-8188E645C56F}"/>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F2E42FBD-F8A5-4FFD-9A54-CC0D96D839CE}" type="slidenum">
              <a:rPr lang="en-US" altLang="en-US"/>
              <a:pPr/>
              <a:t>‹#›</a:t>
            </a:fld>
            <a:endParaRPr lang="en-US" altLang="en-US"/>
          </a:p>
        </p:txBody>
      </p:sp>
    </p:spTree>
    <p:extLst>
      <p:ext uri="{BB962C8B-B14F-4D97-AF65-F5344CB8AC3E}">
        <p14:creationId xmlns:p14="http://schemas.microsoft.com/office/powerpoint/2010/main" val="236727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6211078-CF51-4FC1-8FA3-01B4965E10A3}"/>
              </a:ext>
            </a:extLst>
          </p:cNvPr>
          <p:cNvSpPr>
            <a:spLocks noChangeArrowheads="1"/>
          </p:cNvSpPr>
          <p:nvPr userDrawn="1"/>
        </p:nvSpPr>
        <p:spPr bwMode="auto">
          <a:xfrm>
            <a:off x="0" y="1588"/>
            <a:ext cx="914400" cy="6856412"/>
          </a:xfrm>
          <a:prstGeom prst="rect">
            <a:avLst/>
          </a:prstGeom>
          <a:solidFill>
            <a:srgbClr val="F79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a:solidFill>
                <a:srgbClr val="000000"/>
              </a:solidFill>
              <a:latin typeface="Calibri" pitchFamily="34" charset="0"/>
              <a:cs typeface="Arial" pitchFamily="34" charset="0"/>
            </a:endParaRPr>
          </a:p>
        </p:txBody>
      </p:sp>
      <p:cxnSp>
        <p:nvCxnSpPr>
          <p:cNvPr id="5" name="Straight Connector 4">
            <a:extLst>
              <a:ext uri="{FF2B5EF4-FFF2-40B4-BE49-F238E27FC236}">
                <a16:creationId xmlns:a16="http://schemas.microsoft.com/office/drawing/2014/main" id="{7F9083FE-78F6-4581-AB74-E50D2B3ACF65}"/>
              </a:ext>
            </a:extLst>
          </p:cNvPr>
          <p:cNvCxnSpPr/>
          <p:nvPr userDrawn="1"/>
        </p:nvCxnSpPr>
        <p:spPr>
          <a:xfrm>
            <a:off x="1312333" y="923925"/>
            <a:ext cx="9916584" cy="1588"/>
          </a:xfrm>
          <a:prstGeom prst="line">
            <a:avLst/>
          </a:prstGeom>
          <a:ln w="50800" cap="flat" cmpd="sng" algn="ctr">
            <a:solidFill>
              <a:srgbClr val="F7941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6" name="Group 8">
            <a:extLst>
              <a:ext uri="{FF2B5EF4-FFF2-40B4-BE49-F238E27FC236}">
                <a16:creationId xmlns:a16="http://schemas.microsoft.com/office/drawing/2014/main" id="{8FEE9F6A-2EBB-46E7-9517-B4DD17DB1989}"/>
              </a:ext>
            </a:extLst>
          </p:cNvPr>
          <p:cNvGrpSpPr>
            <a:grpSpLocks/>
          </p:cNvGrpSpPr>
          <p:nvPr userDrawn="1"/>
        </p:nvGrpSpPr>
        <p:grpSpPr bwMode="auto">
          <a:xfrm>
            <a:off x="1394885" y="6067426"/>
            <a:ext cx="10483849" cy="461963"/>
            <a:chOff x="558798" y="6066164"/>
            <a:chExt cx="8058060" cy="463568"/>
          </a:xfrm>
        </p:grpSpPr>
        <p:pic>
          <p:nvPicPr>
            <p:cNvPr id="7" name="Picture 9">
              <a:extLst>
                <a:ext uri="{FF2B5EF4-FFF2-40B4-BE49-F238E27FC236}">
                  <a16:creationId xmlns:a16="http://schemas.microsoft.com/office/drawing/2014/main" id="{D71913DD-D570-4F87-A609-552A46E7B561}"/>
                </a:ext>
              </a:extLst>
            </p:cNvPr>
            <p:cNvPicPr>
              <a:picLocks noChangeAspect="1"/>
            </p:cNvPicPr>
            <p:nvPr/>
          </p:nvPicPr>
          <p:blipFill>
            <a:blip r:embed="rId2">
              <a:extLst>
                <a:ext uri="{28A0092B-C50C-407E-A947-70E740481C1C}">
                  <a14:useLocalDpi xmlns:a14="http://schemas.microsoft.com/office/drawing/2010/main" val="0"/>
                </a:ext>
              </a:extLst>
            </a:blip>
            <a:srcRect r="86353"/>
            <a:stretch>
              <a:fillRect/>
            </a:stretch>
          </p:blipFill>
          <p:spPr bwMode="auto">
            <a:xfrm>
              <a:off x="558798" y="6066164"/>
              <a:ext cx="999070" cy="4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a:extLst>
                <a:ext uri="{FF2B5EF4-FFF2-40B4-BE49-F238E27FC236}">
                  <a16:creationId xmlns:a16="http://schemas.microsoft.com/office/drawing/2014/main" id="{F9C743A2-D836-4D8E-8814-E96E0F7F281A}"/>
                </a:ext>
              </a:extLst>
            </p:cNvPr>
            <p:cNvPicPr>
              <a:picLocks noChangeAspect="1"/>
            </p:cNvPicPr>
            <p:nvPr/>
          </p:nvPicPr>
          <p:blipFill>
            <a:blip r:embed="rId2">
              <a:extLst>
                <a:ext uri="{28A0092B-C50C-407E-A947-70E740481C1C}">
                  <a14:useLocalDpi xmlns:a14="http://schemas.microsoft.com/office/drawing/2010/main" val="0"/>
                </a:ext>
              </a:extLst>
            </a:blip>
            <a:srcRect l="74942"/>
            <a:stretch>
              <a:fillRect/>
            </a:stretch>
          </p:blipFill>
          <p:spPr bwMode="auto">
            <a:xfrm>
              <a:off x="6782415" y="6066556"/>
              <a:ext cx="1834443" cy="4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itle 1"/>
          <p:cNvSpPr>
            <a:spLocks noGrp="1"/>
          </p:cNvSpPr>
          <p:nvPr>
            <p:ph type="ctrTitle"/>
          </p:nvPr>
        </p:nvSpPr>
        <p:spPr>
          <a:xfrm>
            <a:off x="1159224" y="306390"/>
            <a:ext cx="10070400" cy="506413"/>
          </a:xfrm>
          <a:prstGeom prst="rect">
            <a:avLst/>
          </a:prstGeom>
        </p:spPr>
        <p:txBody>
          <a:bodyPr/>
          <a:lstStyle>
            <a:lvl1pPr algn="l">
              <a:defRPr sz="2800" b="0">
                <a:solidFill>
                  <a:srgbClr val="0099FF"/>
                </a:solidFill>
                <a:latin typeface="Arial"/>
                <a:cs typeface="Arial"/>
              </a:defRPr>
            </a:lvl1pPr>
          </a:lstStyle>
          <a:p>
            <a:r>
              <a:rPr lang="en-US" dirty="0"/>
              <a:t>Click to edit Master title style</a:t>
            </a:r>
          </a:p>
        </p:txBody>
      </p:sp>
      <p:sp>
        <p:nvSpPr>
          <p:cNvPr id="11" name="Text Placeholder 10"/>
          <p:cNvSpPr>
            <a:spLocks noGrp="1"/>
          </p:cNvSpPr>
          <p:nvPr>
            <p:ph type="body" sz="quarter" idx="14"/>
          </p:nvPr>
        </p:nvSpPr>
        <p:spPr>
          <a:xfrm>
            <a:off x="1162046" y="1663700"/>
            <a:ext cx="10606615" cy="3492500"/>
          </a:xfrm>
          <a:prstGeom prst="rect">
            <a:avLst/>
          </a:prstGeom>
        </p:spPr>
        <p:txBody>
          <a:bodyPr vert="horz"/>
          <a:lstStyle>
            <a:lvl1pPr>
              <a:defRPr sz="2800">
                <a:latin typeface="Arial"/>
                <a:cs typeface="Arial"/>
              </a:defRPr>
            </a:lvl1pPr>
            <a:lvl2pPr>
              <a:defRPr sz="2400">
                <a:latin typeface="Arial"/>
                <a:cs typeface="Arial"/>
              </a:defRPr>
            </a:lvl2pPr>
            <a:lvl3pPr>
              <a:defRPr>
                <a:latin typeface="Arial"/>
                <a:cs typeface="Arial"/>
              </a:defRPr>
            </a:lvl3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17909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8F9ADFD-D0CD-4B04-A480-9DAB4F4C4D3B}"/>
              </a:ext>
            </a:extLst>
          </p:cNvPr>
          <p:cNvSpPr>
            <a:spLocks noChangeArrowheads="1"/>
          </p:cNvSpPr>
          <p:nvPr userDrawn="1"/>
        </p:nvSpPr>
        <p:spPr bwMode="auto">
          <a:xfrm>
            <a:off x="0" y="1588"/>
            <a:ext cx="914400" cy="6856412"/>
          </a:xfrm>
          <a:prstGeom prst="rect">
            <a:avLst/>
          </a:prstGeom>
          <a:solidFill>
            <a:srgbClr val="F79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a:solidFill>
                <a:srgbClr val="000000"/>
              </a:solidFill>
              <a:latin typeface="Calibri" pitchFamily="34" charset="0"/>
              <a:cs typeface="Arial" pitchFamily="34" charset="0"/>
            </a:endParaRPr>
          </a:p>
        </p:txBody>
      </p:sp>
      <p:sp>
        <p:nvSpPr>
          <p:cNvPr id="6" name="Title 1"/>
          <p:cNvSpPr>
            <a:spLocks noGrp="1"/>
          </p:cNvSpPr>
          <p:nvPr>
            <p:ph type="ctrTitle"/>
          </p:nvPr>
        </p:nvSpPr>
        <p:spPr>
          <a:xfrm>
            <a:off x="1159224" y="306390"/>
            <a:ext cx="10070400" cy="506413"/>
          </a:xfrm>
          <a:prstGeom prst="rect">
            <a:avLst/>
          </a:prstGeom>
        </p:spPr>
        <p:txBody>
          <a:bodyPr/>
          <a:lstStyle>
            <a:lvl1pPr algn="l">
              <a:defRPr sz="2800" b="0">
                <a:solidFill>
                  <a:srgbClr val="0099FF"/>
                </a:solidFill>
                <a:latin typeface="Arial"/>
                <a:cs typeface="Arial"/>
              </a:defRPr>
            </a:lvl1pPr>
          </a:lstStyle>
          <a:p>
            <a:r>
              <a:rPr lang="en-US" dirty="0"/>
              <a:t>Click to edit Master title style</a:t>
            </a:r>
          </a:p>
        </p:txBody>
      </p:sp>
      <p:sp>
        <p:nvSpPr>
          <p:cNvPr id="7" name="Text Placeholder 10"/>
          <p:cNvSpPr>
            <a:spLocks noGrp="1"/>
          </p:cNvSpPr>
          <p:nvPr>
            <p:ph type="body" sz="quarter" idx="14"/>
          </p:nvPr>
        </p:nvSpPr>
        <p:spPr>
          <a:xfrm>
            <a:off x="1162046" y="2374900"/>
            <a:ext cx="10606615" cy="3492500"/>
          </a:xfrm>
          <a:prstGeom prst="rect">
            <a:avLst/>
          </a:prstGeom>
        </p:spPr>
        <p:txBody>
          <a:bodyPr vert="horz"/>
          <a:lstStyle>
            <a:lvl1pPr>
              <a:defRPr sz="2800">
                <a:latin typeface="Arial"/>
                <a:cs typeface="Arial"/>
              </a:defRPr>
            </a:lvl1pPr>
            <a:lvl2pPr>
              <a:defRPr sz="2400">
                <a:latin typeface="Arial"/>
                <a:cs typeface="Arial"/>
              </a:defRPr>
            </a:lvl2pPr>
            <a:lvl3pPr>
              <a:defRPr>
                <a:latin typeface="Arial"/>
                <a:cs typeface="Arial"/>
              </a:defRPr>
            </a:lvl3pPr>
          </a:lstStyle>
          <a:p>
            <a:pPr lvl="0"/>
            <a:r>
              <a:rPr lang="en-US" dirty="0"/>
              <a:t>Click to edit Master text styles</a:t>
            </a:r>
          </a:p>
          <a:p>
            <a:pPr lvl="1"/>
            <a:r>
              <a:rPr lang="en-US" dirty="0"/>
              <a:t>Second level</a:t>
            </a:r>
          </a:p>
        </p:txBody>
      </p:sp>
      <p:sp>
        <p:nvSpPr>
          <p:cNvPr id="10" name="Text Placeholder 11"/>
          <p:cNvSpPr>
            <a:spLocks noGrp="1"/>
          </p:cNvSpPr>
          <p:nvPr>
            <p:ph type="body" sz="quarter" idx="15"/>
          </p:nvPr>
        </p:nvSpPr>
        <p:spPr>
          <a:xfrm>
            <a:off x="1168400" y="1660533"/>
            <a:ext cx="10606616" cy="696912"/>
          </a:xfrm>
          <a:prstGeom prst="rect">
            <a:avLst/>
          </a:prstGeom>
        </p:spPr>
        <p:txBody>
          <a:bodyPr vert="horz"/>
          <a:lstStyle>
            <a:lvl1pPr marL="0">
              <a:spcBef>
                <a:spcPts val="0"/>
              </a:spcBef>
              <a:buFontTx/>
              <a:buNone/>
              <a:defRPr sz="2800" b="1">
                <a:latin typeface="Arial"/>
                <a:cs typeface="Arial"/>
              </a:defRPr>
            </a:lvl1pPr>
            <a:lvl2pPr marL="0">
              <a:spcBef>
                <a:spcPts val="0"/>
              </a:spcBef>
              <a:buFontTx/>
              <a:buNone/>
              <a:defRPr sz="2800" b="1">
                <a:latin typeface="Arial"/>
                <a:cs typeface="Arial"/>
              </a:defRPr>
            </a:lvl2pPr>
            <a:lvl3pPr marL="0">
              <a:spcBef>
                <a:spcPts val="0"/>
              </a:spcBef>
              <a:buFontTx/>
              <a:buNone/>
              <a:defRPr sz="2800" b="1">
                <a:latin typeface="Arial"/>
                <a:cs typeface="Arial"/>
              </a:defRPr>
            </a:lvl3pPr>
            <a:lvl4pPr marL="0">
              <a:spcBef>
                <a:spcPts val="0"/>
              </a:spcBef>
              <a:buFontTx/>
              <a:buNone/>
              <a:defRPr sz="2800" b="1">
                <a:latin typeface="Arial"/>
                <a:cs typeface="Arial"/>
              </a:defRPr>
            </a:lvl4pPr>
            <a:lvl5pPr marL="0">
              <a:spcBef>
                <a:spcPts val="0"/>
              </a:spcBef>
              <a:buFontTx/>
              <a:buNone/>
              <a:defRPr sz="2800" b="1">
                <a:latin typeface="Arial"/>
                <a:cs typeface="Arial"/>
              </a:defRPr>
            </a:lvl5pPr>
          </a:lstStyle>
          <a:p>
            <a:pPr lvl="0"/>
            <a:r>
              <a:rPr lang="en-US"/>
              <a:t>Click to edit Master text styles</a:t>
            </a:r>
          </a:p>
        </p:txBody>
      </p:sp>
      <p:sp>
        <p:nvSpPr>
          <p:cNvPr id="8" name="Date Placeholder 2">
            <a:extLst>
              <a:ext uri="{FF2B5EF4-FFF2-40B4-BE49-F238E27FC236}">
                <a16:creationId xmlns:a16="http://schemas.microsoft.com/office/drawing/2014/main" id="{778D3622-C1EF-400C-919C-E24FC6FC3D2F}"/>
              </a:ext>
            </a:extLst>
          </p:cNvPr>
          <p:cNvSpPr>
            <a:spLocks noGrp="1"/>
          </p:cNvSpPr>
          <p:nvPr>
            <p:ph type="dt" sz="half" idx="16"/>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078B8F97-E655-4130-9C65-FBF20A565B43}" type="datetime1">
              <a:rPr lang="en-US"/>
              <a:pPr>
                <a:defRPr/>
              </a:pPr>
              <a:t>10/19/2019</a:t>
            </a:fld>
            <a:endParaRPr lang="en-US"/>
          </a:p>
        </p:txBody>
      </p:sp>
      <p:sp>
        <p:nvSpPr>
          <p:cNvPr id="9" name="Footer Placeholder 3">
            <a:extLst>
              <a:ext uri="{FF2B5EF4-FFF2-40B4-BE49-F238E27FC236}">
                <a16:creationId xmlns:a16="http://schemas.microsoft.com/office/drawing/2014/main" id="{761F8380-8860-4B85-AA77-6A668727E35C}"/>
              </a:ext>
            </a:extLst>
          </p:cNvPr>
          <p:cNvSpPr>
            <a:spLocks noGrp="1"/>
          </p:cNvSpPr>
          <p:nvPr>
            <p:ph type="ftr" sz="quarter" idx="17"/>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11" name="Slide Number Placeholder 4">
            <a:extLst>
              <a:ext uri="{FF2B5EF4-FFF2-40B4-BE49-F238E27FC236}">
                <a16:creationId xmlns:a16="http://schemas.microsoft.com/office/drawing/2014/main" id="{7843B23A-4144-473F-8026-D07704B07F53}"/>
              </a:ext>
            </a:extLst>
          </p:cNvPr>
          <p:cNvSpPr>
            <a:spLocks noGrp="1"/>
          </p:cNvSpPr>
          <p:nvPr>
            <p:ph type="sldNum" sz="quarter" idx="18"/>
          </p:nvPr>
        </p:nvSpPr>
        <p:spPr/>
        <p:txBody>
          <a:bodyPr/>
          <a:lstStyle>
            <a:lvl1pPr defTabSz="914400" eaLnBrk="0" hangingPunct="0">
              <a:defRPr>
                <a:latin typeface="Arial" panose="020B0604020202020204" pitchFamily="34" charset="0"/>
              </a:defRPr>
            </a:lvl1pPr>
          </a:lstStyle>
          <a:p>
            <a:fld id="{C269B70B-E789-4B07-8859-CB8E48690671}" type="slidenum">
              <a:rPr lang="en-US" altLang="en-US"/>
              <a:pPr/>
              <a:t>‹#›</a:t>
            </a:fld>
            <a:endParaRPr lang="en-US" altLang="en-US"/>
          </a:p>
        </p:txBody>
      </p:sp>
    </p:spTree>
    <p:extLst>
      <p:ext uri="{BB962C8B-B14F-4D97-AF65-F5344CB8AC3E}">
        <p14:creationId xmlns:p14="http://schemas.microsoft.com/office/powerpoint/2010/main" val="2505875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7846C65-B2C5-4A8D-B081-8B6E92D14740}"/>
              </a:ext>
            </a:extLst>
          </p:cNvPr>
          <p:cNvSpPr>
            <a:spLocks noChangeArrowheads="1"/>
          </p:cNvSpPr>
          <p:nvPr userDrawn="1"/>
        </p:nvSpPr>
        <p:spPr bwMode="auto">
          <a:xfrm>
            <a:off x="0" y="1588"/>
            <a:ext cx="914400" cy="6856412"/>
          </a:xfrm>
          <a:prstGeom prst="rect">
            <a:avLst/>
          </a:prstGeom>
          <a:solidFill>
            <a:srgbClr val="F79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a:solidFill>
                <a:srgbClr val="000000"/>
              </a:solidFill>
              <a:latin typeface="Calibri" pitchFamily="34" charset="0"/>
              <a:cs typeface="Arial" pitchFamily="34" charset="0"/>
            </a:endParaRPr>
          </a:p>
        </p:txBody>
      </p:sp>
      <p:cxnSp>
        <p:nvCxnSpPr>
          <p:cNvPr id="6" name="Straight Connector 5">
            <a:extLst>
              <a:ext uri="{FF2B5EF4-FFF2-40B4-BE49-F238E27FC236}">
                <a16:creationId xmlns:a16="http://schemas.microsoft.com/office/drawing/2014/main" id="{07EB1FDC-B1D6-4446-9EF8-517B8ED3CF2A}"/>
              </a:ext>
            </a:extLst>
          </p:cNvPr>
          <p:cNvCxnSpPr/>
          <p:nvPr userDrawn="1"/>
        </p:nvCxnSpPr>
        <p:spPr>
          <a:xfrm>
            <a:off x="1335618" y="923925"/>
            <a:ext cx="10212916" cy="1588"/>
          </a:xfrm>
          <a:prstGeom prst="line">
            <a:avLst/>
          </a:prstGeom>
          <a:ln w="50800" cap="flat" cmpd="sng" algn="ctr">
            <a:solidFill>
              <a:srgbClr val="F7941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ctrTitle"/>
          </p:nvPr>
        </p:nvSpPr>
        <p:spPr>
          <a:xfrm>
            <a:off x="1185316" y="312738"/>
            <a:ext cx="10363200" cy="506413"/>
          </a:xfrm>
          <a:prstGeom prst="rect">
            <a:avLst/>
          </a:prstGeom>
        </p:spPr>
        <p:txBody>
          <a:bodyPr/>
          <a:lstStyle>
            <a:lvl1pPr algn="l">
              <a:defRPr sz="2800" b="0">
                <a:solidFill>
                  <a:srgbClr val="0099FF"/>
                </a:solidFill>
                <a:latin typeface="Arial"/>
                <a:cs typeface="Arial"/>
              </a:defRPr>
            </a:lvl1pPr>
          </a:lstStyle>
          <a:p>
            <a:r>
              <a:rPr lang="en-US" dirty="0"/>
              <a:t>Click to edit Master title style</a:t>
            </a:r>
          </a:p>
        </p:txBody>
      </p:sp>
      <p:sp>
        <p:nvSpPr>
          <p:cNvPr id="9" name="Chart Placeholder 8"/>
          <p:cNvSpPr>
            <a:spLocks noGrp="1"/>
          </p:cNvSpPr>
          <p:nvPr>
            <p:ph type="chart" sz="quarter" idx="13"/>
          </p:nvPr>
        </p:nvSpPr>
        <p:spPr>
          <a:xfrm>
            <a:off x="1184609" y="2497670"/>
            <a:ext cx="10363200" cy="3162300"/>
          </a:xfrm>
          <a:prstGeom prst="rect">
            <a:avLst/>
          </a:prstGeom>
        </p:spPr>
        <p:txBody>
          <a:bodyPr vert="horz"/>
          <a:lstStyle>
            <a:lvl1pPr>
              <a:defRPr>
                <a:latin typeface="Arial"/>
                <a:cs typeface="Arial"/>
              </a:defRPr>
            </a:lvl1pPr>
          </a:lstStyle>
          <a:p>
            <a:pPr lvl="0"/>
            <a:endParaRPr lang="en-US" noProof="0" dirty="0"/>
          </a:p>
        </p:txBody>
      </p:sp>
      <p:sp>
        <p:nvSpPr>
          <p:cNvPr id="10" name="Text Placeholder 9"/>
          <p:cNvSpPr>
            <a:spLocks noGrp="1"/>
          </p:cNvSpPr>
          <p:nvPr>
            <p:ph type="body" sz="quarter" idx="14"/>
          </p:nvPr>
        </p:nvSpPr>
        <p:spPr>
          <a:xfrm>
            <a:off x="1184609" y="1646770"/>
            <a:ext cx="10363200" cy="800100"/>
          </a:xfrm>
          <a:prstGeom prst="rect">
            <a:avLst/>
          </a:prstGeom>
        </p:spPr>
        <p:txBody>
          <a:bodyPr vert="horz"/>
          <a:lstStyle>
            <a:lvl1pPr marL="0">
              <a:spcBef>
                <a:spcPts val="0"/>
              </a:spcBef>
              <a:buFontTx/>
              <a:buNone/>
              <a:defRPr sz="2800">
                <a:latin typeface="Arial"/>
                <a:cs typeface="Arial"/>
              </a:defRPr>
            </a:lvl1pPr>
            <a:lvl2pPr marL="0">
              <a:spcBef>
                <a:spcPts val="0"/>
              </a:spcBef>
              <a:buFontTx/>
              <a:buNone/>
              <a:defRPr sz="2800">
                <a:latin typeface="Arial"/>
                <a:cs typeface="Arial"/>
              </a:defRPr>
            </a:lvl2pPr>
            <a:lvl3pPr marL="0">
              <a:spcBef>
                <a:spcPts val="0"/>
              </a:spcBef>
              <a:buFontTx/>
              <a:buNone/>
              <a:defRPr sz="2800">
                <a:latin typeface="Arial"/>
                <a:cs typeface="Arial"/>
              </a:defRPr>
            </a:lvl3pPr>
            <a:lvl4pPr marL="0">
              <a:spcBef>
                <a:spcPts val="0"/>
              </a:spcBef>
              <a:buFontTx/>
              <a:buNone/>
              <a:defRPr sz="2800">
                <a:latin typeface="Arial"/>
                <a:cs typeface="Arial"/>
              </a:defRPr>
            </a:lvl4pPr>
            <a:lvl5pPr marL="0">
              <a:spcBef>
                <a:spcPts val="0"/>
              </a:spcBef>
              <a:buFontTx/>
              <a:buNone/>
              <a:defRPr sz="2800">
                <a:latin typeface="Arial"/>
                <a:cs typeface="Arial"/>
              </a:defRPr>
            </a:lvl5pPr>
          </a:lstStyle>
          <a:p>
            <a:pPr lvl="0"/>
            <a:r>
              <a:rPr lang="en-US" dirty="0"/>
              <a:t>Click to edit Master text styles</a:t>
            </a:r>
          </a:p>
        </p:txBody>
      </p:sp>
      <p:sp>
        <p:nvSpPr>
          <p:cNvPr id="8" name="Date Placeholder 2">
            <a:extLst>
              <a:ext uri="{FF2B5EF4-FFF2-40B4-BE49-F238E27FC236}">
                <a16:creationId xmlns:a16="http://schemas.microsoft.com/office/drawing/2014/main" id="{C5487E67-D8C5-478A-80D2-FF87B2002549}"/>
              </a:ext>
            </a:extLst>
          </p:cNvPr>
          <p:cNvSpPr>
            <a:spLocks noGrp="1"/>
          </p:cNvSpPr>
          <p:nvPr>
            <p:ph type="dt" sz="half" idx="15"/>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98D395B4-DE14-4DB4-BB9A-CBE7C78D0C66}" type="datetime1">
              <a:rPr lang="en-US"/>
              <a:pPr>
                <a:defRPr/>
              </a:pPr>
              <a:t>10/19/2019</a:t>
            </a:fld>
            <a:endParaRPr lang="en-US"/>
          </a:p>
        </p:txBody>
      </p:sp>
      <p:sp>
        <p:nvSpPr>
          <p:cNvPr id="11" name="Footer Placeholder 3">
            <a:extLst>
              <a:ext uri="{FF2B5EF4-FFF2-40B4-BE49-F238E27FC236}">
                <a16:creationId xmlns:a16="http://schemas.microsoft.com/office/drawing/2014/main" id="{D76C63DA-E497-4508-A9E8-065747817C99}"/>
              </a:ext>
            </a:extLst>
          </p:cNvPr>
          <p:cNvSpPr>
            <a:spLocks noGrp="1"/>
          </p:cNvSpPr>
          <p:nvPr>
            <p:ph type="ftr" sz="quarter" idx="16"/>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12" name="Slide Number Placeholder 4">
            <a:extLst>
              <a:ext uri="{FF2B5EF4-FFF2-40B4-BE49-F238E27FC236}">
                <a16:creationId xmlns:a16="http://schemas.microsoft.com/office/drawing/2014/main" id="{ED613787-08EF-4105-ABC9-5EC28D091B91}"/>
              </a:ext>
            </a:extLst>
          </p:cNvPr>
          <p:cNvSpPr>
            <a:spLocks noGrp="1"/>
          </p:cNvSpPr>
          <p:nvPr>
            <p:ph type="sldNum" sz="quarter" idx="17"/>
          </p:nvPr>
        </p:nvSpPr>
        <p:spPr/>
        <p:txBody>
          <a:bodyPr/>
          <a:lstStyle>
            <a:lvl1pPr defTabSz="914400" eaLnBrk="0" hangingPunct="0">
              <a:defRPr>
                <a:latin typeface="Arial" panose="020B0604020202020204" pitchFamily="34" charset="0"/>
              </a:defRPr>
            </a:lvl1pPr>
          </a:lstStyle>
          <a:p>
            <a:fld id="{00F37CCB-5ECF-437B-B496-A3AFD235B402}" type="slidenum">
              <a:rPr lang="en-US" altLang="en-US"/>
              <a:pPr/>
              <a:t>‹#›</a:t>
            </a:fld>
            <a:endParaRPr lang="en-US" altLang="en-US"/>
          </a:p>
        </p:txBody>
      </p:sp>
    </p:spTree>
    <p:extLst>
      <p:ext uri="{BB962C8B-B14F-4D97-AF65-F5344CB8AC3E}">
        <p14:creationId xmlns:p14="http://schemas.microsoft.com/office/powerpoint/2010/main" val="1428074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2A3B22-B496-48A0-8B92-7945642895FF}"/>
              </a:ext>
            </a:extLst>
          </p:cNvPr>
          <p:cNvSpPr/>
          <p:nvPr userDrawn="1"/>
        </p:nvSpPr>
        <p:spPr>
          <a:xfrm>
            <a:off x="0" y="0"/>
            <a:ext cx="12192000" cy="6858000"/>
          </a:xfrm>
          <a:prstGeom prst="rect">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prstClr val="white"/>
              </a:solidFill>
            </a:endParaRPr>
          </a:p>
        </p:txBody>
      </p:sp>
      <p:pic>
        <p:nvPicPr>
          <p:cNvPr id="5" name="Picture 7">
            <a:extLst>
              <a:ext uri="{FF2B5EF4-FFF2-40B4-BE49-F238E27FC236}">
                <a16:creationId xmlns:a16="http://schemas.microsoft.com/office/drawing/2014/main" id="{6D7C67E9-35D4-465E-9586-CF1DE76901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22784" y="5916614"/>
            <a:ext cx="2683933"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p:cNvSpPr>
            <a:spLocks noGrp="1"/>
          </p:cNvSpPr>
          <p:nvPr>
            <p:ph type="body" sz="quarter" idx="13"/>
          </p:nvPr>
        </p:nvSpPr>
        <p:spPr>
          <a:xfrm>
            <a:off x="778933" y="393700"/>
            <a:ext cx="6096000" cy="2185727"/>
          </a:xfrm>
          <a:prstGeom prst="rect">
            <a:avLst/>
          </a:prstGeom>
        </p:spPr>
        <p:txBody>
          <a:bodyPr vert="horz"/>
          <a:lstStyle>
            <a:lvl1pPr marL="0">
              <a:lnSpc>
                <a:spcPts val="1920"/>
              </a:lnSpc>
              <a:spcBef>
                <a:spcPts val="0"/>
              </a:spcBef>
              <a:spcAft>
                <a:spcPts val="300"/>
              </a:spcAft>
              <a:buFontTx/>
              <a:buNone/>
              <a:defRPr sz="1400" baseline="0">
                <a:solidFill>
                  <a:schemeClr val="bg1"/>
                </a:solidFill>
                <a:latin typeface="Arial"/>
                <a:cs typeface="Arial"/>
              </a:defRPr>
            </a:lvl1pPr>
            <a:lvl2pPr marL="0">
              <a:spcBef>
                <a:spcPts val="0"/>
              </a:spcBef>
              <a:buFontTx/>
              <a:buNone/>
              <a:defRPr sz="1400">
                <a:solidFill>
                  <a:schemeClr val="bg1"/>
                </a:solidFill>
                <a:latin typeface="Arial"/>
                <a:cs typeface="Arial"/>
              </a:defRPr>
            </a:lvl2pPr>
            <a:lvl3pPr marL="0">
              <a:spcBef>
                <a:spcPts val="0"/>
              </a:spcBef>
              <a:buFontTx/>
              <a:buNone/>
              <a:defRPr sz="1400">
                <a:solidFill>
                  <a:schemeClr val="bg1"/>
                </a:solidFill>
                <a:latin typeface="Arial"/>
                <a:cs typeface="Arial"/>
              </a:defRPr>
            </a:lvl3pPr>
            <a:lvl4pPr marL="0">
              <a:spcBef>
                <a:spcPts val="0"/>
              </a:spcBef>
              <a:buFontTx/>
              <a:buNone/>
              <a:defRPr sz="1400">
                <a:solidFill>
                  <a:schemeClr val="bg1"/>
                </a:solidFill>
                <a:latin typeface="Arial"/>
                <a:cs typeface="Arial"/>
              </a:defRPr>
            </a:lvl4pPr>
            <a:lvl5pPr marL="0">
              <a:spcBef>
                <a:spcPts val="0"/>
              </a:spcBef>
              <a:buFontTx/>
              <a:buNone/>
              <a:defRPr sz="1400">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4"/>
          <p:cNvSpPr>
            <a:spLocks noGrp="1"/>
          </p:cNvSpPr>
          <p:nvPr>
            <p:ph type="body" sz="quarter" idx="14"/>
          </p:nvPr>
        </p:nvSpPr>
        <p:spPr>
          <a:xfrm>
            <a:off x="778933" y="3605019"/>
            <a:ext cx="6096000" cy="2796843"/>
          </a:xfrm>
          <a:prstGeom prst="rect">
            <a:avLst/>
          </a:prstGeom>
        </p:spPr>
        <p:txBody>
          <a:bodyPr vert="horz"/>
          <a:lstStyle>
            <a:lvl1pPr marL="0" marR="0" indent="-342900" algn="l" defTabSz="457200" rtl="0" eaLnBrk="1" fontAlgn="auto" latinLnBrk="0" hangingPunct="1">
              <a:lnSpc>
                <a:spcPts val="1920"/>
              </a:lnSpc>
              <a:spcBef>
                <a:spcPts val="0"/>
              </a:spcBef>
              <a:spcAft>
                <a:spcPts val="300"/>
              </a:spcAft>
              <a:buClrTx/>
              <a:buSzTx/>
              <a:buFontTx/>
              <a:buNone/>
              <a:tabLst/>
              <a:defRPr sz="1400" baseline="0">
                <a:solidFill>
                  <a:srgbClr val="FFFFFF"/>
                </a:solidFill>
                <a:latin typeface="Arial"/>
                <a:cs typeface="Arial"/>
              </a:defRPr>
            </a:lvl1pPr>
            <a:lvl2pPr marL="0">
              <a:spcBef>
                <a:spcPts val="0"/>
              </a:spcBef>
              <a:buFontTx/>
              <a:buNone/>
              <a:defRPr sz="1400">
                <a:solidFill>
                  <a:srgbClr val="FFFFFF"/>
                </a:solidFill>
                <a:latin typeface="Arial"/>
                <a:cs typeface="Arial"/>
              </a:defRPr>
            </a:lvl2pPr>
            <a:lvl3pPr marL="0">
              <a:spcBef>
                <a:spcPts val="0"/>
              </a:spcBef>
              <a:buFontTx/>
              <a:buNone/>
              <a:defRPr sz="1400">
                <a:solidFill>
                  <a:srgbClr val="FFFFFF"/>
                </a:solidFill>
                <a:latin typeface="Arial"/>
                <a:cs typeface="Arial"/>
              </a:defRPr>
            </a:lvl3pPr>
            <a:lvl4pPr marL="0">
              <a:spcBef>
                <a:spcPts val="0"/>
              </a:spcBef>
              <a:buFontTx/>
              <a:buNone/>
              <a:defRPr sz="1400">
                <a:solidFill>
                  <a:srgbClr val="FFFFFF"/>
                </a:solidFill>
                <a:latin typeface="Arial"/>
                <a:cs typeface="Arial"/>
              </a:defRPr>
            </a:lvl4pPr>
            <a:lvl5pPr marL="0">
              <a:spcBef>
                <a:spcPts val="0"/>
              </a:spcBef>
              <a:buFontTx/>
              <a:buNone/>
              <a:defRPr sz="1400">
                <a:solidFill>
                  <a:srgbClr val="FFFFFF"/>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2">
            <a:extLst>
              <a:ext uri="{FF2B5EF4-FFF2-40B4-BE49-F238E27FC236}">
                <a16:creationId xmlns:a16="http://schemas.microsoft.com/office/drawing/2014/main" id="{428C0B26-EDDA-4032-AA54-D3B45909A07E}"/>
              </a:ext>
            </a:extLst>
          </p:cNvPr>
          <p:cNvSpPr>
            <a:spLocks noGrp="1"/>
          </p:cNvSpPr>
          <p:nvPr>
            <p:ph type="dt" sz="half" idx="15"/>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CB738834-FBE5-43CE-BCC2-E5FE8BED3720}" type="datetime1">
              <a:rPr lang="en-US"/>
              <a:pPr>
                <a:defRPr/>
              </a:pPr>
              <a:t>10/19/2019</a:t>
            </a:fld>
            <a:endParaRPr lang="en-US"/>
          </a:p>
        </p:txBody>
      </p:sp>
      <p:sp>
        <p:nvSpPr>
          <p:cNvPr id="7" name="Footer Placeholder 3">
            <a:extLst>
              <a:ext uri="{FF2B5EF4-FFF2-40B4-BE49-F238E27FC236}">
                <a16:creationId xmlns:a16="http://schemas.microsoft.com/office/drawing/2014/main" id="{1E331A26-AE23-4C70-83C4-13A5BA1FE229}"/>
              </a:ext>
            </a:extLst>
          </p:cNvPr>
          <p:cNvSpPr>
            <a:spLocks noGrp="1"/>
          </p:cNvSpPr>
          <p:nvPr>
            <p:ph type="ftr" sz="quarter" idx="16"/>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8" name="Slide Number Placeholder 4">
            <a:extLst>
              <a:ext uri="{FF2B5EF4-FFF2-40B4-BE49-F238E27FC236}">
                <a16:creationId xmlns:a16="http://schemas.microsoft.com/office/drawing/2014/main" id="{9D78AA54-1BF8-4634-A727-9FE25B5A2346}"/>
              </a:ext>
            </a:extLst>
          </p:cNvPr>
          <p:cNvSpPr>
            <a:spLocks noGrp="1"/>
          </p:cNvSpPr>
          <p:nvPr>
            <p:ph type="sldNum" sz="quarter" idx="17"/>
          </p:nvPr>
        </p:nvSpPr>
        <p:spPr/>
        <p:txBody>
          <a:bodyPr/>
          <a:lstStyle>
            <a:lvl1pPr defTabSz="914400" eaLnBrk="0" hangingPunct="0">
              <a:defRPr>
                <a:latin typeface="Arial" panose="020B0604020202020204" pitchFamily="34" charset="0"/>
              </a:defRPr>
            </a:lvl1pPr>
          </a:lstStyle>
          <a:p>
            <a:fld id="{E8475C90-AC96-4CE0-B634-51C08552D822}" type="slidenum">
              <a:rPr lang="en-US" altLang="en-US"/>
              <a:pPr/>
              <a:t>‹#›</a:t>
            </a:fld>
            <a:endParaRPr lang="en-US" altLang="en-US"/>
          </a:p>
        </p:txBody>
      </p:sp>
    </p:spTree>
    <p:extLst>
      <p:ext uri="{BB962C8B-B14F-4D97-AF65-F5344CB8AC3E}">
        <p14:creationId xmlns:p14="http://schemas.microsoft.com/office/powerpoint/2010/main" val="34076491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46ACCBC0-2462-46B0-B36F-47910C1541BA}"/>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B717D799-B312-4432-9F0C-7F427FC329BC}" type="datetime1">
              <a:rPr lang="en-US"/>
              <a:pPr>
                <a:defRPr/>
              </a:pPr>
              <a:t>10/19/2019</a:t>
            </a:fld>
            <a:endParaRPr lang="en-US"/>
          </a:p>
        </p:txBody>
      </p:sp>
      <p:sp>
        <p:nvSpPr>
          <p:cNvPr id="3" name="Footer Placeholder 3">
            <a:extLst>
              <a:ext uri="{FF2B5EF4-FFF2-40B4-BE49-F238E27FC236}">
                <a16:creationId xmlns:a16="http://schemas.microsoft.com/office/drawing/2014/main" id="{FAD3346F-2CEE-42CA-99BB-0799AA0F979C}"/>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4" name="Slide Number Placeholder 4">
            <a:extLst>
              <a:ext uri="{FF2B5EF4-FFF2-40B4-BE49-F238E27FC236}">
                <a16:creationId xmlns:a16="http://schemas.microsoft.com/office/drawing/2014/main" id="{8EB4096C-791D-42AA-B3B0-80727253BE59}"/>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63C70573-9ABE-49D2-AB4B-BC28A9B10CE2}" type="slidenum">
              <a:rPr lang="en-US" altLang="en-US"/>
              <a:pPr/>
              <a:t>‹#›</a:t>
            </a:fld>
            <a:endParaRPr lang="en-US" altLang="en-US"/>
          </a:p>
        </p:txBody>
      </p:sp>
    </p:spTree>
    <p:extLst>
      <p:ext uri="{BB962C8B-B14F-4D97-AF65-F5344CB8AC3E}">
        <p14:creationId xmlns:p14="http://schemas.microsoft.com/office/powerpoint/2010/main" val="3600222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B599FEC8-12D0-4EB5-8573-C891D56C84E0}"/>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a:t>Click icon to add picture</a:t>
            </a:r>
            <a:endParaRPr lang="en-US" dirty="0"/>
          </a:p>
        </p:txBody>
      </p:sp>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095" y="1742989"/>
            <a:ext cx="4351911" cy="3352800"/>
          </a:xfrm>
        </p:spPr>
        <p:txBody>
          <a:bodyPr>
            <a:normAutofit/>
          </a:bodyPr>
          <a:lstStyle>
            <a:lvl1pPr algn="ctr">
              <a:defRPr sz="4400" b="1" spc="300">
                <a:solidFill>
                  <a:srgbClr val="2F3342"/>
                </a:solidFill>
                <a:latin typeface="+mj-lt"/>
              </a:defRPr>
            </a:lvl1pPr>
          </a:lstStyle>
          <a:p>
            <a:r>
              <a:rPr lang="en-US"/>
              <a:t>Click to edit Master title style</a:t>
            </a:r>
            <a:endParaRPr lang="en-US" dirty="0"/>
          </a:p>
        </p:txBody>
      </p:sp>
      <p:sp>
        <p:nvSpPr>
          <p:cNvPr id="22" name="Text Placeholder 2">
            <a:extLst>
              <a:ext uri="{FF2B5EF4-FFF2-40B4-BE49-F238E27FC236}">
                <a16:creationId xmlns:a16="http://schemas.microsoft.com/office/drawing/2014/main" id="{74491700-C4EB-4143-ACD3-DE153BF9DD99}"/>
              </a:ext>
            </a:extLst>
          </p:cNvPr>
          <p:cNvSpPr>
            <a:spLocks noGrp="1"/>
          </p:cNvSpPr>
          <p:nvPr>
            <p:ph type="body" idx="13" hasCustomPrompt="1"/>
          </p:nvPr>
        </p:nvSpPr>
        <p:spPr>
          <a:xfrm>
            <a:off x="4506094" y="4127455"/>
            <a:ext cx="4351910" cy="296437"/>
          </a:xfrm>
        </p:spPr>
        <p:txBody>
          <a:bodyPr lIns="0" rIns="0">
            <a:noAutofit/>
          </a:bodyPr>
          <a:lstStyle>
            <a:lvl1pPr marL="0" indent="0" algn="ctr">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3" name="Slide Number Placeholder 2">
            <a:extLst>
              <a:ext uri="{FF2B5EF4-FFF2-40B4-BE49-F238E27FC236}">
                <a16:creationId xmlns:a16="http://schemas.microsoft.com/office/drawing/2014/main" id="{D11BF64E-D1E6-463D-B3F0-1491C107C8B1}"/>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2" name="Footer Placeholder 1">
            <a:extLst>
              <a:ext uri="{FF2B5EF4-FFF2-40B4-BE49-F238E27FC236}">
                <a16:creationId xmlns:a16="http://schemas.microsoft.com/office/drawing/2014/main" id="{1149EC66-F633-4F8B-BA43-E48843E5AD21}"/>
              </a:ext>
            </a:extLst>
          </p:cNvPr>
          <p:cNvSpPr>
            <a:spLocks noGrp="1"/>
          </p:cNvSpPr>
          <p:nvPr>
            <p:ph type="ftr" sz="quarter" idx="16"/>
          </p:nvPr>
        </p:nvSpPr>
        <p:spPr/>
        <p:txBody>
          <a:bodyPr/>
          <a:lstStyle>
            <a:lvl1pPr>
              <a:defRPr>
                <a:solidFill>
                  <a:schemeClr val="bg1"/>
                </a:solidFill>
              </a:defRPr>
            </a:lvl1pPr>
          </a:lstStyle>
          <a:p>
            <a:r>
              <a:rPr lang="en-US" dirty="0"/>
              <a:t>Add a Footer</a:t>
            </a:r>
          </a:p>
        </p:txBody>
      </p:sp>
    </p:spTree>
    <p:extLst>
      <p:ext uri="{BB962C8B-B14F-4D97-AF65-F5344CB8AC3E}">
        <p14:creationId xmlns:p14="http://schemas.microsoft.com/office/powerpoint/2010/main" val="2899589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548F3AB-8C33-4F80-AD7C-7F093790F24D}"/>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63082415-D70B-4C14-AAE1-BCB55905D948}" type="datetime1">
              <a:rPr lang="en-US"/>
              <a:pPr>
                <a:defRPr/>
              </a:pPr>
              <a:t>10/19/2019</a:t>
            </a:fld>
            <a:endParaRPr lang="en-US"/>
          </a:p>
        </p:txBody>
      </p:sp>
      <p:sp>
        <p:nvSpPr>
          <p:cNvPr id="5" name="Footer Placeholder 4">
            <a:extLst>
              <a:ext uri="{FF2B5EF4-FFF2-40B4-BE49-F238E27FC236}">
                <a16:creationId xmlns:a16="http://schemas.microsoft.com/office/drawing/2014/main" id="{43776FB0-1A28-44F9-9449-57E1ED42DE6A}"/>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6" name="Slide Number Placeholder 5">
            <a:extLst>
              <a:ext uri="{FF2B5EF4-FFF2-40B4-BE49-F238E27FC236}">
                <a16:creationId xmlns:a16="http://schemas.microsoft.com/office/drawing/2014/main" id="{2D6C0D8E-0E09-493A-9867-4EFABF602543}"/>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D8BDED8F-BC34-4199-8F17-90C0AC834C39}" type="slidenum">
              <a:rPr lang="en-US" altLang="en-US"/>
              <a:pPr/>
              <a:t>‹#›</a:t>
            </a:fld>
            <a:endParaRPr lang="en-US" altLang="en-US"/>
          </a:p>
        </p:txBody>
      </p:sp>
    </p:spTree>
    <p:extLst>
      <p:ext uri="{BB962C8B-B14F-4D97-AF65-F5344CB8AC3E}">
        <p14:creationId xmlns:p14="http://schemas.microsoft.com/office/powerpoint/2010/main" val="1393706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FAF8A27-EC64-41F8-A1E2-63E46A87D73D}"/>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83195E84-52B8-4131-A7E7-9351C35AC6EB}" type="datetime1">
              <a:rPr lang="en-US"/>
              <a:pPr>
                <a:defRPr/>
              </a:pPr>
              <a:t>10/19/2019</a:t>
            </a:fld>
            <a:endParaRPr lang="en-US"/>
          </a:p>
        </p:txBody>
      </p:sp>
      <p:sp>
        <p:nvSpPr>
          <p:cNvPr id="5" name="Footer Placeholder 4">
            <a:extLst>
              <a:ext uri="{FF2B5EF4-FFF2-40B4-BE49-F238E27FC236}">
                <a16:creationId xmlns:a16="http://schemas.microsoft.com/office/drawing/2014/main" id="{96F4D38E-BC98-4623-B0DD-6FEA4579882A}"/>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6" name="Slide Number Placeholder 5">
            <a:extLst>
              <a:ext uri="{FF2B5EF4-FFF2-40B4-BE49-F238E27FC236}">
                <a16:creationId xmlns:a16="http://schemas.microsoft.com/office/drawing/2014/main" id="{66DFD80D-5B27-480E-9CDF-3FC0E0D0024A}"/>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D7AF280E-CA8B-4B4C-8228-4278E4F4F175}" type="slidenum">
              <a:rPr lang="en-US" altLang="en-US"/>
              <a:pPr/>
              <a:t>‹#›</a:t>
            </a:fld>
            <a:endParaRPr lang="en-US" altLang="en-US"/>
          </a:p>
        </p:txBody>
      </p:sp>
    </p:spTree>
    <p:extLst>
      <p:ext uri="{BB962C8B-B14F-4D97-AF65-F5344CB8AC3E}">
        <p14:creationId xmlns:p14="http://schemas.microsoft.com/office/powerpoint/2010/main" val="3966338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200539-120D-449A-98A3-5E1837381D66}"/>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9B2A4DFD-82B0-4D10-B20D-683DA9DEAB6F}" type="datetime1">
              <a:rPr lang="en-US"/>
              <a:pPr>
                <a:defRPr/>
              </a:pPr>
              <a:t>10/19/2019</a:t>
            </a:fld>
            <a:endParaRPr lang="en-US"/>
          </a:p>
        </p:txBody>
      </p:sp>
      <p:sp>
        <p:nvSpPr>
          <p:cNvPr id="5" name="Footer Placeholder 4">
            <a:extLst>
              <a:ext uri="{FF2B5EF4-FFF2-40B4-BE49-F238E27FC236}">
                <a16:creationId xmlns:a16="http://schemas.microsoft.com/office/drawing/2014/main" id="{9088BDFA-D394-4318-861A-B0A41547A247}"/>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6" name="Slide Number Placeholder 5">
            <a:extLst>
              <a:ext uri="{FF2B5EF4-FFF2-40B4-BE49-F238E27FC236}">
                <a16:creationId xmlns:a16="http://schemas.microsoft.com/office/drawing/2014/main" id="{910A9A4C-8452-40BE-835D-B15761273F0F}"/>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418ACF86-B554-4B25-AB42-210B7E7313E4}" type="slidenum">
              <a:rPr lang="en-US" altLang="en-US"/>
              <a:pPr/>
              <a:t>‹#›</a:t>
            </a:fld>
            <a:endParaRPr lang="en-US" altLang="en-US"/>
          </a:p>
        </p:txBody>
      </p:sp>
    </p:spTree>
    <p:extLst>
      <p:ext uri="{BB962C8B-B14F-4D97-AF65-F5344CB8AC3E}">
        <p14:creationId xmlns:p14="http://schemas.microsoft.com/office/powerpoint/2010/main" val="1635947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7200F2-1391-49FF-B3FD-875A002767C5}"/>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6D2D5893-163C-465D-8D3B-302C39B3F23B}" type="datetime1">
              <a:rPr lang="en-US"/>
              <a:pPr>
                <a:defRPr/>
              </a:pPr>
              <a:t>10/19/2019</a:t>
            </a:fld>
            <a:endParaRPr lang="en-US"/>
          </a:p>
        </p:txBody>
      </p:sp>
      <p:sp>
        <p:nvSpPr>
          <p:cNvPr id="6" name="Footer Placeholder 5">
            <a:extLst>
              <a:ext uri="{FF2B5EF4-FFF2-40B4-BE49-F238E27FC236}">
                <a16:creationId xmlns:a16="http://schemas.microsoft.com/office/drawing/2014/main" id="{DF1873B7-60AB-4F60-8F2E-B16A85F13262}"/>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7" name="Slide Number Placeholder 6">
            <a:extLst>
              <a:ext uri="{FF2B5EF4-FFF2-40B4-BE49-F238E27FC236}">
                <a16:creationId xmlns:a16="http://schemas.microsoft.com/office/drawing/2014/main" id="{40D36E43-8C3D-49E3-BC07-A5D95D3EBEFB}"/>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B8ECC7DF-6391-4412-ABA7-D1AA05EB452E}" type="slidenum">
              <a:rPr lang="en-US" altLang="en-US"/>
              <a:pPr/>
              <a:t>‹#›</a:t>
            </a:fld>
            <a:endParaRPr lang="en-US" altLang="en-US"/>
          </a:p>
        </p:txBody>
      </p:sp>
    </p:spTree>
    <p:extLst>
      <p:ext uri="{BB962C8B-B14F-4D97-AF65-F5344CB8AC3E}">
        <p14:creationId xmlns:p14="http://schemas.microsoft.com/office/powerpoint/2010/main" val="3168928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E454DC-6DC5-451A-BDB0-0F12BD718EE5}"/>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EA68E17C-ACA6-4045-8495-AD5F42CA8A97}" type="datetime1">
              <a:rPr lang="en-US"/>
              <a:pPr>
                <a:defRPr/>
              </a:pPr>
              <a:t>10/19/2019</a:t>
            </a:fld>
            <a:endParaRPr lang="en-US"/>
          </a:p>
        </p:txBody>
      </p:sp>
      <p:sp>
        <p:nvSpPr>
          <p:cNvPr id="8" name="Footer Placeholder 7">
            <a:extLst>
              <a:ext uri="{FF2B5EF4-FFF2-40B4-BE49-F238E27FC236}">
                <a16:creationId xmlns:a16="http://schemas.microsoft.com/office/drawing/2014/main" id="{86442DD0-81C0-4913-90D8-D9DF9B2365E9}"/>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9" name="Slide Number Placeholder 8">
            <a:extLst>
              <a:ext uri="{FF2B5EF4-FFF2-40B4-BE49-F238E27FC236}">
                <a16:creationId xmlns:a16="http://schemas.microsoft.com/office/drawing/2014/main" id="{27E74CAC-21E7-4684-8144-1D6235CC6033}"/>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CC2FFA90-4208-4C51-964F-2B97EF7A9AB4}" type="slidenum">
              <a:rPr lang="en-US" altLang="en-US"/>
              <a:pPr/>
              <a:t>‹#›</a:t>
            </a:fld>
            <a:endParaRPr lang="en-US" altLang="en-US"/>
          </a:p>
        </p:txBody>
      </p:sp>
    </p:spTree>
    <p:extLst>
      <p:ext uri="{BB962C8B-B14F-4D97-AF65-F5344CB8AC3E}">
        <p14:creationId xmlns:p14="http://schemas.microsoft.com/office/powerpoint/2010/main" val="16280682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D473C66-8F16-4B1B-AF24-370503839F9B}"/>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5F9C9936-5D8D-4C94-83C2-0B5DC8EF836E}" type="datetime1">
              <a:rPr lang="en-US"/>
              <a:pPr>
                <a:defRPr/>
              </a:pPr>
              <a:t>10/19/2019</a:t>
            </a:fld>
            <a:endParaRPr lang="en-US"/>
          </a:p>
        </p:txBody>
      </p:sp>
      <p:sp>
        <p:nvSpPr>
          <p:cNvPr id="4" name="Footer Placeholder 3">
            <a:extLst>
              <a:ext uri="{FF2B5EF4-FFF2-40B4-BE49-F238E27FC236}">
                <a16:creationId xmlns:a16="http://schemas.microsoft.com/office/drawing/2014/main" id="{353AC4AB-3C11-4EF8-B280-0F5627064A8F}"/>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5" name="Slide Number Placeholder 4">
            <a:extLst>
              <a:ext uri="{FF2B5EF4-FFF2-40B4-BE49-F238E27FC236}">
                <a16:creationId xmlns:a16="http://schemas.microsoft.com/office/drawing/2014/main" id="{53C7492F-CC38-496A-A036-B231063E8CF3}"/>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23020C32-C879-4A56-96ED-4CF4B12EC8EE}" type="slidenum">
              <a:rPr lang="en-US" altLang="en-US"/>
              <a:pPr/>
              <a:t>‹#›</a:t>
            </a:fld>
            <a:endParaRPr lang="en-US" altLang="en-US"/>
          </a:p>
        </p:txBody>
      </p:sp>
    </p:spTree>
    <p:extLst>
      <p:ext uri="{BB962C8B-B14F-4D97-AF65-F5344CB8AC3E}">
        <p14:creationId xmlns:p14="http://schemas.microsoft.com/office/powerpoint/2010/main" val="42758304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0D31D2-211C-4167-B3A6-178E6CEAD684}"/>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F63FEEF3-8134-46BF-AB95-DFB2078BBF0D}" type="datetime1">
              <a:rPr lang="en-US"/>
              <a:pPr>
                <a:defRPr/>
              </a:pPr>
              <a:t>10/19/2019</a:t>
            </a:fld>
            <a:endParaRPr lang="en-US"/>
          </a:p>
        </p:txBody>
      </p:sp>
      <p:sp>
        <p:nvSpPr>
          <p:cNvPr id="3" name="Footer Placeholder 2">
            <a:extLst>
              <a:ext uri="{FF2B5EF4-FFF2-40B4-BE49-F238E27FC236}">
                <a16:creationId xmlns:a16="http://schemas.microsoft.com/office/drawing/2014/main" id="{6F81D67D-D89A-47B4-938C-1DA287894928}"/>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4" name="Slide Number Placeholder 3">
            <a:extLst>
              <a:ext uri="{FF2B5EF4-FFF2-40B4-BE49-F238E27FC236}">
                <a16:creationId xmlns:a16="http://schemas.microsoft.com/office/drawing/2014/main" id="{29EAAA13-E396-4354-B1BD-134B644F9894}"/>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11EC86D2-27BF-462D-88A3-3C55143DCA7C}" type="slidenum">
              <a:rPr lang="en-US" altLang="en-US"/>
              <a:pPr/>
              <a:t>‹#›</a:t>
            </a:fld>
            <a:endParaRPr lang="en-US" altLang="en-US"/>
          </a:p>
        </p:txBody>
      </p:sp>
    </p:spTree>
    <p:extLst>
      <p:ext uri="{BB962C8B-B14F-4D97-AF65-F5344CB8AC3E}">
        <p14:creationId xmlns:p14="http://schemas.microsoft.com/office/powerpoint/2010/main" val="3917956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B71A62C-15AB-46A3-9226-52CB3C95ECC6}"/>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1130E93B-E70B-4ED2-B5A5-E6B3E48255D8}" type="datetime1">
              <a:rPr lang="en-US"/>
              <a:pPr>
                <a:defRPr/>
              </a:pPr>
              <a:t>10/19/2019</a:t>
            </a:fld>
            <a:endParaRPr lang="en-US"/>
          </a:p>
        </p:txBody>
      </p:sp>
      <p:sp>
        <p:nvSpPr>
          <p:cNvPr id="6" name="Footer Placeholder 5">
            <a:extLst>
              <a:ext uri="{FF2B5EF4-FFF2-40B4-BE49-F238E27FC236}">
                <a16:creationId xmlns:a16="http://schemas.microsoft.com/office/drawing/2014/main" id="{FF6A1711-1C45-4A1F-8B25-76522CD0C621}"/>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7" name="Slide Number Placeholder 6">
            <a:extLst>
              <a:ext uri="{FF2B5EF4-FFF2-40B4-BE49-F238E27FC236}">
                <a16:creationId xmlns:a16="http://schemas.microsoft.com/office/drawing/2014/main" id="{10913F8C-E235-40B3-AB7D-2998DCEF5A8F}"/>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8F2659F4-BA07-46A6-A1C1-069567EF73CD}" type="slidenum">
              <a:rPr lang="en-US" altLang="en-US"/>
              <a:pPr/>
              <a:t>‹#›</a:t>
            </a:fld>
            <a:endParaRPr lang="en-US" altLang="en-US"/>
          </a:p>
        </p:txBody>
      </p:sp>
    </p:spTree>
    <p:extLst>
      <p:ext uri="{BB962C8B-B14F-4D97-AF65-F5344CB8AC3E}">
        <p14:creationId xmlns:p14="http://schemas.microsoft.com/office/powerpoint/2010/main" val="2489899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0EEBDEC-7A11-4409-8219-2F98CC4A9E4B}"/>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6F6104A0-5554-4726-AD9D-E07649047339}" type="datetime1">
              <a:rPr lang="en-US"/>
              <a:pPr>
                <a:defRPr/>
              </a:pPr>
              <a:t>10/19/2019</a:t>
            </a:fld>
            <a:endParaRPr lang="en-US"/>
          </a:p>
        </p:txBody>
      </p:sp>
      <p:sp>
        <p:nvSpPr>
          <p:cNvPr id="6" name="Footer Placeholder 5">
            <a:extLst>
              <a:ext uri="{FF2B5EF4-FFF2-40B4-BE49-F238E27FC236}">
                <a16:creationId xmlns:a16="http://schemas.microsoft.com/office/drawing/2014/main" id="{A65212CB-AEFE-4993-9EA3-61B9C2F1EF2E}"/>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7" name="Slide Number Placeholder 6">
            <a:extLst>
              <a:ext uri="{FF2B5EF4-FFF2-40B4-BE49-F238E27FC236}">
                <a16:creationId xmlns:a16="http://schemas.microsoft.com/office/drawing/2014/main" id="{16589D0E-88D5-4FEA-8241-BB1EC7868A6C}"/>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305A9D4B-0C12-4AC6-9BE0-595C30D1E24C}" type="slidenum">
              <a:rPr lang="en-US" altLang="en-US"/>
              <a:pPr/>
              <a:t>‹#›</a:t>
            </a:fld>
            <a:endParaRPr lang="en-US" altLang="en-US"/>
          </a:p>
        </p:txBody>
      </p:sp>
    </p:spTree>
    <p:extLst>
      <p:ext uri="{BB962C8B-B14F-4D97-AF65-F5344CB8AC3E}">
        <p14:creationId xmlns:p14="http://schemas.microsoft.com/office/powerpoint/2010/main" val="37998291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BDD09E-156C-4128-9DBF-954A66600020}"/>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C18048BD-B597-4ED7-88BE-7AA5BC1D5DD7}" type="datetime1">
              <a:rPr lang="en-US"/>
              <a:pPr>
                <a:defRPr/>
              </a:pPr>
              <a:t>10/19/2019</a:t>
            </a:fld>
            <a:endParaRPr lang="en-US"/>
          </a:p>
        </p:txBody>
      </p:sp>
      <p:sp>
        <p:nvSpPr>
          <p:cNvPr id="5" name="Footer Placeholder 4">
            <a:extLst>
              <a:ext uri="{FF2B5EF4-FFF2-40B4-BE49-F238E27FC236}">
                <a16:creationId xmlns:a16="http://schemas.microsoft.com/office/drawing/2014/main" id="{7CB3B370-6097-4318-9A2D-5246E68D1170}"/>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6" name="Slide Number Placeholder 5">
            <a:extLst>
              <a:ext uri="{FF2B5EF4-FFF2-40B4-BE49-F238E27FC236}">
                <a16:creationId xmlns:a16="http://schemas.microsoft.com/office/drawing/2014/main" id="{BCE0B797-3B02-4D74-A69A-250FB68B9639}"/>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FE2F0BFC-441B-401C-94D2-D35224109FD1}" type="slidenum">
              <a:rPr lang="en-US" altLang="en-US"/>
              <a:pPr/>
              <a:t>‹#›</a:t>
            </a:fld>
            <a:endParaRPr lang="en-US" altLang="en-US"/>
          </a:p>
        </p:txBody>
      </p:sp>
    </p:spTree>
    <p:extLst>
      <p:ext uri="{BB962C8B-B14F-4D97-AF65-F5344CB8AC3E}">
        <p14:creationId xmlns:p14="http://schemas.microsoft.com/office/powerpoint/2010/main" val="3307307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2" y="1061132"/>
            <a:ext cx="3464717" cy="823912"/>
          </a:xfrm>
          <a:ln>
            <a:solidFill>
              <a:schemeClr val="bg1"/>
            </a:solidFill>
          </a:ln>
        </p:spPr>
        <p:txBody>
          <a:bodyPr anchor="ctr"/>
          <a:lstStyle>
            <a:lvl1pPr marL="0" indent="0" algn="ctr">
              <a:buNone/>
              <a:defRPr sz="2400" b="1">
                <a:solidFill>
                  <a:srgbClr val="2F334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CCBEC1-2F48-4E90-ADF0-BEE2B9E477B0}"/>
              </a:ext>
            </a:extLst>
          </p:cNvPr>
          <p:cNvSpPr>
            <a:spLocks noGrp="1"/>
          </p:cNvSpPr>
          <p:nvPr>
            <p:ph sz="half" idx="2"/>
          </p:nvPr>
        </p:nvSpPr>
        <p:spPr>
          <a:xfrm>
            <a:off x="573882" y="2108201"/>
            <a:ext cx="3464717" cy="3684588"/>
          </a:xfrm>
        </p:spPr>
        <p:txBody>
          <a:bodyPr>
            <a:normAutofit/>
          </a:bodyPr>
          <a:lstStyle>
            <a:lvl1pPr>
              <a:lnSpc>
                <a:spcPct val="150000"/>
              </a:lnSpc>
              <a:defRPr sz="1600">
                <a:solidFill>
                  <a:srgbClr val="2F3342"/>
                </a:solidFill>
              </a:defRPr>
            </a:lvl1pPr>
            <a:lvl2pPr>
              <a:lnSpc>
                <a:spcPct val="150000"/>
              </a:lnSpc>
              <a:defRPr sz="1400">
                <a:solidFill>
                  <a:srgbClr val="2F3342"/>
                </a:solidFill>
              </a:defRPr>
            </a:lvl2pPr>
            <a:lvl3pPr>
              <a:lnSpc>
                <a:spcPct val="150000"/>
              </a:lnSpc>
              <a:defRPr sz="1200">
                <a:solidFill>
                  <a:srgbClr val="2F3342"/>
                </a:solidFill>
              </a:defRPr>
            </a:lvl3pPr>
            <a:lvl4pPr>
              <a:lnSpc>
                <a:spcPct val="150000"/>
              </a:lnSpc>
              <a:defRPr sz="1100">
                <a:solidFill>
                  <a:srgbClr val="2F3342"/>
                </a:solidFill>
              </a:defRPr>
            </a:lvl4pPr>
            <a:lvl5pPr>
              <a:lnSpc>
                <a:spcPct val="150000"/>
              </a:lnSpc>
              <a:defRPr sz="1100">
                <a:solidFill>
                  <a:srgbClr val="2F33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367F380C-58A9-4490-AC57-579A90290F36}"/>
              </a:ext>
            </a:extLst>
          </p:cNvPr>
          <p:cNvSpPr>
            <a:spLocks noGrp="1"/>
          </p:cNvSpPr>
          <p:nvPr>
            <p:ph type="body" idx="13"/>
          </p:nvPr>
        </p:nvSpPr>
        <p:spPr>
          <a:xfrm>
            <a:off x="8153400" y="1061132"/>
            <a:ext cx="3464717" cy="823912"/>
          </a:xfrm>
          <a:ln>
            <a:solidFill>
              <a:schemeClr val="bg1"/>
            </a:solidFill>
          </a:ln>
        </p:spPr>
        <p:txBody>
          <a:bodyPr anchor="ctr"/>
          <a:lstStyle>
            <a:lvl1pPr marL="0" indent="0" algn="ctr">
              <a:buNone/>
              <a:defRPr sz="2400" b="1">
                <a:solidFill>
                  <a:srgbClr val="2F334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DA285A94-0E4E-47DC-8E61-41F684F37003}"/>
              </a:ext>
            </a:extLst>
          </p:cNvPr>
          <p:cNvSpPr>
            <a:spLocks noGrp="1"/>
          </p:cNvSpPr>
          <p:nvPr>
            <p:ph sz="half" idx="14"/>
          </p:nvPr>
        </p:nvSpPr>
        <p:spPr>
          <a:xfrm>
            <a:off x="8153400" y="2108201"/>
            <a:ext cx="3464717" cy="3684588"/>
          </a:xfrm>
        </p:spPr>
        <p:txBody>
          <a:bodyPr>
            <a:normAutofit/>
          </a:bodyPr>
          <a:lstStyle>
            <a:lvl1pPr>
              <a:lnSpc>
                <a:spcPct val="150000"/>
              </a:lnSpc>
              <a:defRPr sz="1600">
                <a:solidFill>
                  <a:srgbClr val="2F3342"/>
                </a:solidFill>
              </a:defRPr>
            </a:lvl1pPr>
            <a:lvl2pPr>
              <a:lnSpc>
                <a:spcPct val="150000"/>
              </a:lnSpc>
              <a:defRPr sz="1400">
                <a:solidFill>
                  <a:srgbClr val="2F3342"/>
                </a:solidFill>
              </a:defRPr>
            </a:lvl2pPr>
            <a:lvl3pPr>
              <a:lnSpc>
                <a:spcPct val="150000"/>
              </a:lnSpc>
              <a:defRPr sz="1200">
                <a:solidFill>
                  <a:srgbClr val="2F3342"/>
                </a:solidFill>
              </a:defRPr>
            </a:lvl3pPr>
            <a:lvl4pPr>
              <a:lnSpc>
                <a:spcPct val="150000"/>
              </a:lnSpc>
              <a:defRPr sz="1100">
                <a:solidFill>
                  <a:srgbClr val="2F3342"/>
                </a:solidFill>
              </a:defRPr>
            </a:lvl4pPr>
            <a:lvl5pPr>
              <a:lnSpc>
                <a:spcPct val="150000"/>
              </a:lnSpc>
              <a:defRPr sz="1100">
                <a:solidFill>
                  <a:srgbClr val="2F33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6" name="Picture Placeholder 13">
            <a:extLst>
              <a:ext uri="{FF2B5EF4-FFF2-40B4-BE49-F238E27FC236}">
                <a16:creationId xmlns:a16="http://schemas.microsoft.com/office/drawing/2014/main" id="{354FBDC8-CD65-4972-A821-C25297B1A8AB}"/>
              </a:ext>
            </a:extLst>
          </p:cNvPr>
          <p:cNvSpPr>
            <a:spLocks noGrp="1"/>
          </p:cNvSpPr>
          <p:nvPr>
            <p:ph type="pic" sz="quarter" idx="15"/>
          </p:nvPr>
        </p:nvSpPr>
        <p:spPr>
          <a:xfrm>
            <a:off x="4659082" y="489291"/>
            <a:ext cx="2873833" cy="5920920"/>
          </a:xfrm>
          <a:solidFill>
            <a:schemeClr val="bg1"/>
          </a:solidFill>
        </p:spPr>
        <p:txBody>
          <a:bodyPr/>
          <a:lstStyle/>
          <a:p>
            <a:r>
              <a:rPr lang="en-US"/>
              <a:t>Click icon to add picture</a:t>
            </a:r>
            <a:endParaRPr lang="en-US" dirty="0"/>
          </a:p>
        </p:txBody>
      </p:sp>
      <p:sp>
        <p:nvSpPr>
          <p:cNvPr id="2" name="Footer Placeholder 1">
            <a:extLst>
              <a:ext uri="{FF2B5EF4-FFF2-40B4-BE49-F238E27FC236}">
                <a16:creationId xmlns:a16="http://schemas.microsoft.com/office/drawing/2014/main" id="{0C0FCBE5-63C0-4DC7-8687-C2C76ABBDDB2}"/>
              </a:ext>
            </a:extLst>
          </p:cNvPr>
          <p:cNvSpPr>
            <a:spLocks noGrp="1"/>
          </p:cNvSpPr>
          <p:nvPr>
            <p:ph type="ftr" sz="quarter" idx="16"/>
          </p:nvPr>
        </p:nvSpPr>
        <p:spPr/>
        <p:txBody>
          <a:bodyPr/>
          <a:lstStyle/>
          <a:p>
            <a:r>
              <a:rPr lang="en-US" dirty="0"/>
              <a:t>Add a Footer</a:t>
            </a:r>
          </a:p>
        </p:txBody>
      </p:sp>
      <p:sp>
        <p:nvSpPr>
          <p:cNvPr id="5" name="Slide Number Placeholder 4">
            <a:extLst>
              <a:ext uri="{FF2B5EF4-FFF2-40B4-BE49-F238E27FC236}">
                <a16:creationId xmlns:a16="http://schemas.microsoft.com/office/drawing/2014/main" id="{D0F240C4-B3CD-49AA-8C48-9FE7AA1FE3D0}"/>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6" name="Title 5" hidden="1">
            <a:extLst>
              <a:ext uri="{FF2B5EF4-FFF2-40B4-BE49-F238E27FC236}">
                <a16:creationId xmlns:a16="http://schemas.microsoft.com/office/drawing/2014/main" id="{A43A44DE-9B7B-49B8-AE13-95164A3FA9F1}"/>
              </a:ext>
            </a:extLst>
          </p:cNvPr>
          <p:cNvSpPr>
            <a:spLocks noGrp="1"/>
          </p:cNvSpPr>
          <p:nvPr>
            <p:ph type="title"/>
          </p:nvPr>
        </p:nvSpPr>
        <p:spPr>
          <a:xfrm>
            <a:off x="595884" y="0"/>
            <a:ext cx="3605998" cy="1188720"/>
          </a:xfrm>
        </p:spPr>
        <p:txBody>
          <a:bodyPr>
            <a:normAutofit/>
          </a:bodyP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17807425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2E2D0-8031-4189-A8DD-47FCD8D3BA60}"/>
              </a:ext>
            </a:extLst>
          </p:cNvPr>
          <p:cNvSpPr>
            <a:spLocks noGrp="1"/>
          </p:cNvSpPr>
          <p:nvPr>
            <p:ph type="dt" sz="half" idx="10"/>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fld id="{5D68B7CD-C7C3-4ED5-B5FF-F86044F9B349}" type="datetime1">
              <a:rPr lang="en-US"/>
              <a:pPr>
                <a:defRPr/>
              </a:pPr>
              <a:t>10/19/2019</a:t>
            </a:fld>
            <a:endParaRPr lang="en-US"/>
          </a:p>
        </p:txBody>
      </p:sp>
      <p:sp>
        <p:nvSpPr>
          <p:cNvPr id="5" name="Footer Placeholder 4">
            <a:extLst>
              <a:ext uri="{FF2B5EF4-FFF2-40B4-BE49-F238E27FC236}">
                <a16:creationId xmlns:a16="http://schemas.microsoft.com/office/drawing/2014/main" id="{B386F281-454E-444C-8A4E-36C5FFFCC826}"/>
              </a:ext>
            </a:extLst>
          </p:cNvPr>
          <p:cNvSpPr>
            <a:spLocks noGrp="1"/>
          </p:cNvSpPr>
          <p:nvPr>
            <p:ph type="ftr" sz="quarter" idx="11"/>
          </p:nvPr>
        </p:nvSpPr>
        <p:spPr/>
        <p:txBody>
          <a:bodyPr/>
          <a:lstStyle>
            <a:lvl1pPr defTabSz="914400" eaLnBrk="0" fontAlgn="base" hangingPunct="0">
              <a:spcBef>
                <a:spcPct val="0"/>
              </a:spcBef>
              <a:spcAft>
                <a:spcPct val="0"/>
              </a:spcAft>
              <a:defRPr>
                <a:latin typeface="Arial" charset="0"/>
                <a:ea typeface="ＭＳ Ｐゴシック" pitchFamily="28" charset="-128"/>
              </a:defRPr>
            </a:lvl1pPr>
          </a:lstStyle>
          <a:p>
            <a:pPr>
              <a:defRPr/>
            </a:pPr>
            <a:endParaRPr lang="en-US"/>
          </a:p>
        </p:txBody>
      </p:sp>
      <p:sp>
        <p:nvSpPr>
          <p:cNvPr id="6" name="Slide Number Placeholder 5">
            <a:extLst>
              <a:ext uri="{FF2B5EF4-FFF2-40B4-BE49-F238E27FC236}">
                <a16:creationId xmlns:a16="http://schemas.microsoft.com/office/drawing/2014/main" id="{C95017F3-B2F3-4370-96C4-50BD5C36B25C}"/>
              </a:ext>
            </a:extLst>
          </p:cNvPr>
          <p:cNvSpPr>
            <a:spLocks noGrp="1"/>
          </p:cNvSpPr>
          <p:nvPr>
            <p:ph type="sldNum" sz="quarter" idx="12"/>
          </p:nvPr>
        </p:nvSpPr>
        <p:spPr/>
        <p:txBody>
          <a:bodyPr/>
          <a:lstStyle>
            <a:lvl1pPr defTabSz="914400" eaLnBrk="0" hangingPunct="0">
              <a:defRPr>
                <a:latin typeface="Arial" panose="020B0604020202020204" pitchFamily="34" charset="0"/>
              </a:defRPr>
            </a:lvl1pPr>
          </a:lstStyle>
          <a:p>
            <a:fld id="{BBAF2BB6-F5FF-4100-AC4D-7A781B007B75}" type="slidenum">
              <a:rPr lang="en-US" altLang="en-US"/>
              <a:pPr/>
              <a:t>‹#›</a:t>
            </a:fld>
            <a:endParaRPr lang="en-US" altLang="en-US"/>
          </a:p>
        </p:txBody>
      </p:sp>
    </p:spTree>
    <p:extLst>
      <p:ext uri="{BB962C8B-B14F-4D97-AF65-F5344CB8AC3E}">
        <p14:creationId xmlns:p14="http://schemas.microsoft.com/office/powerpoint/2010/main" val="4269224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D26B6B5-641D-422D-A64B-430041067FC2}" type="datetimeFigureOut">
              <a:rPr lang="en-GB" smtClean="0"/>
              <a:t>19/10/2019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ED3A4D-05B0-444A-B86E-5CB021D39D04}" type="slidenum">
              <a:rPr lang="en-GB" smtClean="0"/>
              <a:t>‹#›</a:t>
            </a:fld>
            <a:endParaRPr lang="en-GB"/>
          </a:p>
        </p:txBody>
      </p:sp>
    </p:spTree>
    <p:extLst>
      <p:ext uri="{BB962C8B-B14F-4D97-AF65-F5344CB8AC3E}">
        <p14:creationId xmlns:p14="http://schemas.microsoft.com/office/powerpoint/2010/main" val="3055317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26B6B5-641D-422D-A64B-430041067FC2}" type="datetimeFigureOut">
              <a:rPr lang="en-GB" smtClean="0"/>
              <a:t>19/10/2019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ED3A4D-05B0-444A-B86E-5CB021D39D04}" type="slidenum">
              <a:rPr lang="en-GB" smtClean="0"/>
              <a:t>‹#›</a:t>
            </a:fld>
            <a:endParaRPr lang="en-GB"/>
          </a:p>
        </p:txBody>
      </p:sp>
    </p:spTree>
    <p:extLst>
      <p:ext uri="{BB962C8B-B14F-4D97-AF65-F5344CB8AC3E}">
        <p14:creationId xmlns:p14="http://schemas.microsoft.com/office/powerpoint/2010/main" val="1500138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26B6B5-641D-422D-A64B-430041067FC2}" type="datetimeFigureOut">
              <a:rPr lang="en-GB" smtClean="0"/>
              <a:t>19/10/2019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ED3A4D-05B0-444A-B86E-5CB021D39D04}" type="slidenum">
              <a:rPr lang="en-GB" smtClean="0"/>
              <a:t>‹#›</a:t>
            </a:fld>
            <a:endParaRPr lang="en-GB"/>
          </a:p>
        </p:txBody>
      </p:sp>
    </p:spTree>
    <p:extLst>
      <p:ext uri="{BB962C8B-B14F-4D97-AF65-F5344CB8AC3E}">
        <p14:creationId xmlns:p14="http://schemas.microsoft.com/office/powerpoint/2010/main" val="1891393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D26B6B5-641D-422D-A64B-430041067FC2}" type="datetimeFigureOut">
              <a:rPr lang="en-GB" smtClean="0"/>
              <a:t>19/10/2019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ED3A4D-05B0-444A-B86E-5CB021D39D04}" type="slidenum">
              <a:rPr lang="en-GB" smtClean="0"/>
              <a:t>‹#›</a:t>
            </a:fld>
            <a:endParaRPr lang="en-GB"/>
          </a:p>
        </p:txBody>
      </p:sp>
    </p:spTree>
    <p:extLst>
      <p:ext uri="{BB962C8B-B14F-4D97-AF65-F5344CB8AC3E}">
        <p14:creationId xmlns:p14="http://schemas.microsoft.com/office/powerpoint/2010/main" val="907771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D26B6B5-641D-422D-A64B-430041067FC2}" type="datetimeFigureOut">
              <a:rPr lang="en-GB" smtClean="0"/>
              <a:t>19/10/2019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ED3A4D-05B0-444A-B86E-5CB021D39D04}" type="slidenum">
              <a:rPr lang="en-GB" smtClean="0"/>
              <a:t>‹#›</a:t>
            </a:fld>
            <a:endParaRPr lang="en-GB"/>
          </a:p>
        </p:txBody>
      </p:sp>
    </p:spTree>
    <p:extLst>
      <p:ext uri="{BB962C8B-B14F-4D97-AF65-F5344CB8AC3E}">
        <p14:creationId xmlns:p14="http://schemas.microsoft.com/office/powerpoint/2010/main" val="16896041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D26B6B5-641D-422D-A64B-430041067FC2}" type="datetimeFigureOut">
              <a:rPr lang="en-GB" smtClean="0"/>
              <a:t>19/10/2019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ED3A4D-05B0-444A-B86E-5CB021D39D04}" type="slidenum">
              <a:rPr lang="en-GB" smtClean="0"/>
              <a:t>‹#›</a:t>
            </a:fld>
            <a:endParaRPr lang="en-GB"/>
          </a:p>
        </p:txBody>
      </p:sp>
    </p:spTree>
    <p:extLst>
      <p:ext uri="{BB962C8B-B14F-4D97-AF65-F5344CB8AC3E}">
        <p14:creationId xmlns:p14="http://schemas.microsoft.com/office/powerpoint/2010/main" val="261361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26B6B5-641D-422D-A64B-430041067FC2}" type="datetimeFigureOut">
              <a:rPr lang="en-GB" smtClean="0"/>
              <a:t>19/10/2019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ED3A4D-05B0-444A-B86E-5CB021D39D04}" type="slidenum">
              <a:rPr lang="en-GB" smtClean="0"/>
              <a:t>‹#›</a:t>
            </a:fld>
            <a:endParaRPr lang="en-GB"/>
          </a:p>
        </p:txBody>
      </p:sp>
    </p:spTree>
    <p:extLst>
      <p:ext uri="{BB962C8B-B14F-4D97-AF65-F5344CB8AC3E}">
        <p14:creationId xmlns:p14="http://schemas.microsoft.com/office/powerpoint/2010/main" val="3862150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26B6B5-641D-422D-A64B-430041067FC2}" type="datetimeFigureOut">
              <a:rPr lang="en-GB" smtClean="0"/>
              <a:t>19/10/2019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ED3A4D-05B0-444A-B86E-5CB021D39D04}" type="slidenum">
              <a:rPr lang="en-GB" smtClean="0"/>
              <a:t>‹#›</a:t>
            </a:fld>
            <a:endParaRPr lang="en-GB"/>
          </a:p>
        </p:txBody>
      </p:sp>
    </p:spTree>
    <p:extLst>
      <p:ext uri="{BB962C8B-B14F-4D97-AF65-F5344CB8AC3E}">
        <p14:creationId xmlns:p14="http://schemas.microsoft.com/office/powerpoint/2010/main" val="20547740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26B6B5-641D-422D-A64B-430041067FC2}" type="datetimeFigureOut">
              <a:rPr lang="en-GB" smtClean="0"/>
              <a:t>19/10/2019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ED3A4D-05B0-444A-B86E-5CB021D39D04}" type="slidenum">
              <a:rPr lang="en-GB" smtClean="0"/>
              <a:t>‹#›</a:t>
            </a:fld>
            <a:endParaRPr lang="en-GB"/>
          </a:p>
        </p:txBody>
      </p:sp>
    </p:spTree>
    <p:extLst>
      <p:ext uri="{BB962C8B-B14F-4D97-AF65-F5344CB8AC3E}">
        <p14:creationId xmlns:p14="http://schemas.microsoft.com/office/powerpoint/2010/main" val="325838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AE90E16-AEC5-4F82-85B0-DDEA26AA939A}"/>
              </a:ext>
            </a:extLst>
          </p:cNvPr>
          <p:cNvSpPr>
            <a:spLocks noGrp="1"/>
          </p:cNvSpPr>
          <p:nvPr>
            <p:ph type="pic" idx="1"/>
          </p:nvPr>
        </p:nvSpPr>
        <p:spPr>
          <a:xfrm>
            <a:off x="6727370" y="0"/>
            <a:ext cx="546462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Rectangle 9">
            <a:extLst>
              <a:ext uri="{FF2B5EF4-FFF2-40B4-BE49-F238E27FC236}">
                <a16:creationId xmlns:a16="http://schemas.microsoft.com/office/drawing/2014/main" id="{ABD40C7A-92CE-46D6-B056-C75D73663328}"/>
              </a:ext>
            </a:extLst>
          </p:cNvPr>
          <p:cNvSpPr/>
          <p:nvPr userDrawn="1"/>
        </p:nvSpPr>
        <p:spPr>
          <a:xfrm>
            <a:off x="609600" y="391887"/>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A1A2116-206B-49CD-9ECC-078E4F72904C}"/>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4" name="Rectangle 13">
            <a:extLst>
              <a:ext uri="{FF2B5EF4-FFF2-40B4-BE49-F238E27FC236}">
                <a16:creationId xmlns:a16="http://schemas.microsoft.com/office/drawing/2014/main" id="{A69E75A6-06C5-49D0-9164-3098CE0E53D8}"/>
              </a:ext>
            </a:extLst>
          </p:cNvPr>
          <p:cNvSpPr/>
          <p:nvPr userDrawn="1"/>
        </p:nvSpPr>
        <p:spPr>
          <a:xfrm>
            <a:off x="957943" y="655467"/>
            <a:ext cx="5769428"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957943" y="1480457"/>
            <a:ext cx="5138057" cy="587876"/>
          </a:xfrm>
        </p:spPr>
        <p:txBody>
          <a:bodyPr anchor="b"/>
          <a:lstStyle>
            <a:lvl1pPr>
              <a:defRPr sz="3200" b="1">
                <a:solidFill>
                  <a:srgbClr val="2F3342"/>
                </a:solidFill>
                <a:latin typeface="+mj-lt"/>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957943" y="2546851"/>
            <a:ext cx="5138057" cy="3396749"/>
          </a:xfrm>
        </p:spPr>
        <p:txBody>
          <a:bodyPr/>
          <a:lstStyle>
            <a:lvl1pPr marL="0" indent="0">
              <a:lnSpc>
                <a:spcPct val="150000"/>
              </a:lnSpc>
              <a:buNone/>
              <a:defRPr sz="1600">
                <a:solidFill>
                  <a:srgbClr val="2F334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2">
            <a:extLst>
              <a:ext uri="{FF2B5EF4-FFF2-40B4-BE49-F238E27FC236}">
                <a16:creationId xmlns:a16="http://schemas.microsoft.com/office/drawing/2014/main" id="{D9EF0584-D46D-4C21-99D2-074ADF23E018}"/>
              </a:ext>
            </a:extLst>
          </p:cNvPr>
          <p:cNvSpPr>
            <a:spLocks noGrp="1"/>
          </p:cNvSpPr>
          <p:nvPr>
            <p:ph type="body" idx="13" hasCustomPrompt="1"/>
          </p:nvPr>
        </p:nvSpPr>
        <p:spPr>
          <a:xfrm>
            <a:off x="979714" y="2095547"/>
            <a:ext cx="4958100" cy="365125"/>
          </a:xfrm>
        </p:spPr>
        <p:txBody>
          <a:bodyPr>
            <a:noAutofit/>
          </a:bodyPr>
          <a:lstStyle>
            <a:lvl1pPr marL="0" indent="0">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Footer Placeholder 7">
            <a:extLst>
              <a:ext uri="{FF2B5EF4-FFF2-40B4-BE49-F238E27FC236}">
                <a16:creationId xmlns:a16="http://schemas.microsoft.com/office/drawing/2014/main" id="{86AFC205-B079-430E-B82F-CBF6F56DE09D}"/>
              </a:ext>
            </a:extLst>
          </p:cNvPr>
          <p:cNvSpPr>
            <a:spLocks noGrp="1"/>
          </p:cNvSpPr>
          <p:nvPr>
            <p:ph type="ftr" sz="quarter" idx="14"/>
          </p:nvPr>
        </p:nvSpPr>
        <p:spPr/>
        <p:txBody>
          <a:bodyPr/>
          <a:lstStyle/>
          <a:p>
            <a:r>
              <a:rPr lang="en-US" dirty="0"/>
              <a:t>Add a Footer</a:t>
            </a:r>
          </a:p>
        </p:txBody>
      </p:sp>
      <p:sp>
        <p:nvSpPr>
          <p:cNvPr id="12" name="Slide Number Placeholder 11">
            <a:extLst>
              <a:ext uri="{FF2B5EF4-FFF2-40B4-BE49-F238E27FC236}">
                <a16:creationId xmlns:a16="http://schemas.microsoft.com/office/drawing/2014/main" id="{E82B84E2-AAE4-4BC1-8C01-AF4ABADD6EDE}"/>
              </a:ext>
            </a:extLst>
          </p:cNvPr>
          <p:cNvSpPr>
            <a:spLocks noGrp="1"/>
          </p:cNvSpPr>
          <p:nvPr>
            <p:ph type="sldNum" sz="quarter" idx="15"/>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5772515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26B6B5-641D-422D-A64B-430041067FC2}" type="datetimeFigureOut">
              <a:rPr lang="en-GB" smtClean="0"/>
              <a:t>19/10/2019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ED3A4D-05B0-444A-B86E-5CB021D39D04}" type="slidenum">
              <a:rPr lang="en-GB" smtClean="0"/>
              <a:t>‹#›</a:t>
            </a:fld>
            <a:endParaRPr lang="en-GB"/>
          </a:p>
        </p:txBody>
      </p:sp>
    </p:spTree>
    <p:extLst>
      <p:ext uri="{BB962C8B-B14F-4D97-AF65-F5344CB8AC3E}">
        <p14:creationId xmlns:p14="http://schemas.microsoft.com/office/powerpoint/2010/main" val="317337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26B6B5-641D-422D-A64B-430041067FC2}" type="datetimeFigureOut">
              <a:rPr lang="en-GB" smtClean="0"/>
              <a:t>19/10/2019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ED3A4D-05B0-444A-B86E-5CB021D39D04}" type="slidenum">
              <a:rPr lang="en-GB" smtClean="0"/>
              <a:t>‹#›</a:t>
            </a:fld>
            <a:endParaRPr lang="en-GB"/>
          </a:p>
        </p:txBody>
      </p:sp>
    </p:spTree>
    <p:extLst>
      <p:ext uri="{BB962C8B-B14F-4D97-AF65-F5344CB8AC3E}">
        <p14:creationId xmlns:p14="http://schemas.microsoft.com/office/powerpoint/2010/main" val="21893708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C28E3-A598-48D3-9195-BAC5802A89DC}"/>
              </a:ext>
            </a:extLst>
          </p:cNvPr>
          <p:cNvSpPr>
            <a:spLocks noGrp="1"/>
          </p:cNvSpPr>
          <p:nvPr>
            <p:ph type="ctrTitle"/>
          </p:nvPr>
        </p:nvSpPr>
        <p:spPr>
          <a:xfrm>
            <a:off x="1524000" y="1121990"/>
            <a:ext cx="9144000" cy="2388253"/>
          </a:xfrm>
        </p:spPr>
        <p:txBody>
          <a:bodyPr anchor="b"/>
          <a:lstStyle>
            <a:lvl1pPr algn="ctr">
              <a:defRPr sz="5294"/>
            </a:lvl1pPr>
          </a:lstStyle>
          <a:p>
            <a:r>
              <a:rPr lang="en-US"/>
              <a:t>Click to edit Master title style</a:t>
            </a:r>
          </a:p>
        </p:txBody>
      </p:sp>
      <p:sp>
        <p:nvSpPr>
          <p:cNvPr id="3" name="Subtitle 2">
            <a:extLst>
              <a:ext uri="{FF2B5EF4-FFF2-40B4-BE49-F238E27FC236}">
                <a16:creationId xmlns:a16="http://schemas.microsoft.com/office/drawing/2014/main" id="{1967E0A7-AFEA-4A6A-A151-C970C3498A25}"/>
              </a:ext>
            </a:extLst>
          </p:cNvPr>
          <p:cNvSpPr>
            <a:spLocks noGrp="1"/>
          </p:cNvSpPr>
          <p:nvPr>
            <p:ph type="subTitle" idx="1"/>
          </p:nvPr>
        </p:nvSpPr>
        <p:spPr>
          <a:xfrm>
            <a:off x="1524000" y="3602692"/>
            <a:ext cx="9144000" cy="1655669"/>
          </a:xfrm>
        </p:spPr>
        <p:txBody>
          <a:bodyPr/>
          <a:lstStyle>
            <a:lvl1pPr marL="0" indent="0" algn="ctr">
              <a:buNone/>
              <a:defRPr sz="2118"/>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4" name="Date Placeholder 3">
            <a:extLst>
              <a:ext uri="{FF2B5EF4-FFF2-40B4-BE49-F238E27FC236}">
                <a16:creationId xmlns:a16="http://schemas.microsoft.com/office/drawing/2014/main" id="{512CF63F-15DD-40E2-AC98-DE1036821B2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9028679-991B-4678-8E5A-D24120145D8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792AEDD-AEB5-4630-B884-B0928FFE331A}"/>
              </a:ext>
            </a:extLst>
          </p:cNvPr>
          <p:cNvSpPr>
            <a:spLocks noGrp="1"/>
          </p:cNvSpPr>
          <p:nvPr>
            <p:ph type="sldNum" sz="quarter" idx="12"/>
          </p:nvPr>
        </p:nvSpPr>
        <p:spPr/>
        <p:txBody>
          <a:bodyPr/>
          <a:lstStyle>
            <a:lvl1pPr>
              <a:defRPr/>
            </a:lvl1pPr>
          </a:lstStyle>
          <a:p>
            <a:fld id="{378AD8C9-A007-4D7A-883E-9492ECE99B57}" type="slidenum">
              <a:rPr lang="en-US" altLang="en-US"/>
              <a:pPr/>
              <a:t>‹#›</a:t>
            </a:fld>
            <a:endParaRPr lang="en-US" altLang="en-US"/>
          </a:p>
        </p:txBody>
      </p:sp>
    </p:spTree>
    <p:extLst>
      <p:ext uri="{BB962C8B-B14F-4D97-AF65-F5344CB8AC3E}">
        <p14:creationId xmlns:p14="http://schemas.microsoft.com/office/powerpoint/2010/main" val="6264819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104D2-69B6-4590-85F5-1475FD18E9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534BB0-B690-4D01-8A13-4808B3B9C8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20836-651A-473E-83A9-2D021BF2B0B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B6E2533-485F-4289-BADD-F9C109C3AFB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AD4ADFF-C4BF-4297-A736-BF60C8ECF8D1}"/>
              </a:ext>
            </a:extLst>
          </p:cNvPr>
          <p:cNvSpPr>
            <a:spLocks noGrp="1"/>
          </p:cNvSpPr>
          <p:nvPr>
            <p:ph type="sldNum" sz="quarter" idx="12"/>
          </p:nvPr>
        </p:nvSpPr>
        <p:spPr/>
        <p:txBody>
          <a:bodyPr/>
          <a:lstStyle>
            <a:lvl1pPr>
              <a:defRPr/>
            </a:lvl1pPr>
          </a:lstStyle>
          <a:p>
            <a:fld id="{A243609C-4CB2-4EDC-A830-891BE483F57F}" type="slidenum">
              <a:rPr lang="en-US" altLang="en-US"/>
              <a:pPr/>
              <a:t>‹#›</a:t>
            </a:fld>
            <a:endParaRPr lang="en-US" altLang="en-US"/>
          </a:p>
        </p:txBody>
      </p:sp>
    </p:spTree>
    <p:extLst>
      <p:ext uri="{BB962C8B-B14F-4D97-AF65-F5344CB8AC3E}">
        <p14:creationId xmlns:p14="http://schemas.microsoft.com/office/powerpoint/2010/main" val="309434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C11D1-4803-4A19-A523-257FDB396B3B}"/>
              </a:ext>
            </a:extLst>
          </p:cNvPr>
          <p:cNvSpPr>
            <a:spLocks noGrp="1"/>
          </p:cNvSpPr>
          <p:nvPr>
            <p:ph type="title"/>
          </p:nvPr>
        </p:nvSpPr>
        <p:spPr>
          <a:xfrm>
            <a:off x="831273" y="1710298"/>
            <a:ext cx="10515985" cy="2851897"/>
          </a:xfrm>
        </p:spPr>
        <p:txBody>
          <a:bodyPr anchor="b"/>
          <a:lstStyle>
            <a:lvl1pPr>
              <a:defRPr sz="5294"/>
            </a:lvl1pPr>
          </a:lstStyle>
          <a:p>
            <a:r>
              <a:rPr lang="en-US"/>
              <a:t>Click to edit Master title style</a:t>
            </a:r>
          </a:p>
        </p:txBody>
      </p:sp>
      <p:sp>
        <p:nvSpPr>
          <p:cNvPr id="3" name="Text Placeholder 2">
            <a:extLst>
              <a:ext uri="{FF2B5EF4-FFF2-40B4-BE49-F238E27FC236}">
                <a16:creationId xmlns:a16="http://schemas.microsoft.com/office/drawing/2014/main" id="{8B512AB2-AD7A-4CDD-A213-3771203E1C89}"/>
              </a:ext>
            </a:extLst>
          </p:cNvPr>
          <p:cNvSpPr>
            <a:spLocks noGrp="1"/>
          </p:cNvSpPr>
          <p:nvPr>
            <p:ph type="body" idx="1"/>
          </p:nvPr>
        </p:nvSpPr>
        <p:spPr>
          <a:xfrm>
            <a:off x="831273" y="4588809"/>
            <a:ext cx="10515985" cy="1500188"/>
          </a:xfrm>
        </p:spPr>
        <p:txBody>
          <a:bodyPr/>
          <a:lstStyle>
            <a:lvl1pPr marL="0" indent="0">
              <a:buNone/>
              <a:defRPr sz="2118"/>
            </a:lvl1pPr>
            <a:lvl2pPr marL="403433" indent="0">
              <a:buNone/>
              <a:defRPr sz="1765"/>
            </a:lvl2pPr>
            <a:lvl3pPr marL="806867" indent="0">
              <a:buNone/>
              <a:defRPr sz="1588"/>
            </a:lvl3pPr>
            <a:lvl4pPr marL="1210300" indent="0">
              <a:buNone/>
              <a:defRPr sz="1412"/>
            </a:lvl4pPr>
            <a:lvl5pPr marL="1613733" indent="0">
              <a:buNone/>
              <a:defRPr sz="1412"/>
            </a:lvl5pPr>
            <a:lvl6pPr marL="2017166" indent="0">
              <a:buNone/>
              <a:defRPr sz="1412"/>
            </a:lvl6pPr>
            <a:lvl7pPr marL="2420600" indent="0">
              <a:buNone/>
              <a:defRPr sz="1412"/>
            </a:lvl7pPr>
            <a:lvl8pPr marL="2824033" indent="0">
              <a:buNone/>
              <a:defRPr sz="1412"/>
            </a:lvl8pPr>
            <a:lvl9pPr marL="3227466" indent="0">
              <a:buNone/>
              <a:defRPr sz="1412"/>
            </a:lvl9pPr>
          </a:lstStyle>
          <a:p>
            <a:pPr lvl="0"/>
            <a:r>
              <a:rPr lang="en-US"/>
              <a:t>Click to edit Master text styles</a:t>
            </a:r>
          </a:p>
        </p:txBody>
      </p:sp>
      <p:sp>
        <p:nvSpPr>
          <p:cNvPr id="4" name="Date Placeholder 3">
            <a:extLst>
              <a:ext uri="{FF2B5EF4-FFF2-40B4-BE49-F238E27FC236}">
                <a16:creationId xmlns:a16="http://schemas.microsoft.com/office/drawing/2014/main" id="{C5F25C62-990D-4AD9-81EC-4CD805DB91E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85AB88E-AD1B-46E1-92C0-4425342EB4C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19FB14C-0865-4EE0-9F97-F53D0FB3A7CB}"/>
              </a:ext>
            </a:extLst>
          </p:cNvPr>
          <p:cNvSpPr>
            <a:spLocks noGrp="1"/>
          </p:cNvSpPr>
          <p:nvPr>
            <p:ph type="sldNum" sz="quarter" idx="12"/>
          </p:nvPr>
        </p:nvSpPr>
        <p:spPr/>
        <p:txBody>
          <a:bodyPr/>
          <a:lstStyle>
            <a:lvl1pPr>
              <a:defRPr/>
            </a:lvl1pPr>
          </a:lstStyle>
          <a:p>
            <a:fld id="{A9553A61-75A8-4E05-8AD6-F1F7C2A3BAF9}" type="slidenum">
              <a:rPr lang="en-US" altLang="en-US"/>
              <a:pPr/>
              <a:t>‹#›</a:t>
            </a:fld>
            <a:endParaRPr lang="en-US" altLang="en-US"/>
          </a:p>
        </p:txBody>
      </p:sp>
    </p:spTree>
    <p:extLst>
      <p:ext uri="{BB962C8B-B14F-4D97-AF65-F5344CB8AC3E}">
        <p14:creationId xmlns:p14="http://schemas.microsoft.com/office/powerpoint/2010/main" val="21124252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7CB9A-F7AE-4DA2-9B80-9D66F1C9C7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4328A8-845D-4B22-96CA-81F83DF2ED83}"/>
              </a:ext>
            </a:extLst>
          </p:cNvPr>
          <p:cNvSpPr>
            <a:spLocks noGrp="1"/>
          </p:cNvSpPr>
          <p:nvPr>
            <p:ph sz="half" idx="1"/>
          </p:nvPr>
        </p:nvSpPr>
        <p:spPr>
          <a:xfrm>
            <a:off x="914016" y="1980640"/>
            <a:ext cx="5089621" cy="411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D89500-C9E0-437D-A5A2-DB76119C6F91}"/>
              </a:ext>
            </a:extLst>
          </p:cNvPr>
          <p:cNvSpPr>
            <a:spLocks noGrp="1"/>
          </p:cNvSpPr>
          <p:nvPr>
            <p:ph sz="half" idx="2"/>
          </p:nvPr>
        </p:nvSpPr>
        <p:spPr>
          <a:xfrm>
            <a:off x="6188364" y="1980640"/>
            <a:ext cx="5089622" cy="4115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DBBB8E-C826-4417-B50B-A2F3A9F9A7F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14DA3E-D5E6-475F-9B7E-E453EE221AD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3F658A1-C689-4F65-9124-A48B9C3C2293}"/>
              </a:ext>
            </a:extLst>
          </p:cNvPr>
          <p:cNvSpPr>
            <a:spLocks noGrp="1"/>
          </p:cNvSpPr>
          <p:nvPr>
            <p:ph type="sldNum" sz="quarter" idx="12"/>
          </p:nvPr>
        </p:nvSpPr>
        <p:spPr/>
        <p:txBody>
          <a:bodyPr/>
          <a:lstStyle>
            <a:lvl1pPr>
              <a:defRPr/>
            </a:lvl1pPr>
          </a:lstStyle>
          <a:p>
            <a:fld id="{FBBAB6E3-D30A-4EFE-9BD9-E0ADB591ADB7}" type="slidenum">
              <a:rPr lang="en-US" altLang="en-US"/>
              <a:pPr/>
              <a:t>‹#›</a:t>
            </a:fld>
            <a:endParaRPr lang="en-US" altLang="en-US"/>
          </a:p>
        </p:txBody>
      </p:sp>
    </p:spTree>
    <p:extLst>
      <p:ext uri="{BB962C8B-B14F-4D97-AF65-F5344CB8AC3E}">
        <p14:creationId xmlns:p14="http://schemas.microsoft.com/office/powerpoint/2010/main" val="2166523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D7E73-0264-449E-B877-8436C48B7B3D}"/>
              </a:ext>
            </a:extLst>
          </p:cNvPr>
          <p:cNvSpPr>
            <a:spLocks noGrp="1"/>
          </p:cNvSpPr>
          <p:nvPr>
            <p:ph type="title"/>
          </p:nvPr>
        </p:nvSpPr>
        <p:spPr>
          <a:xfrm>
            <a:off x="838970" y="365593"/>
            <a:ext cx="10515985" cy="1325096"/>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37AED0-5779-4A9D-8962-CE51010DB251}"/>
              </a:ext>
            </a:extLst>
          </p:cNvPr>
          <p:cNvSpPr>
            <a:spLocks noGrp="1"/>
          </p:cNvSpPr>
          <p:nvPr>
            <p:ph type="body" idx="1"/>
          </p:nvPr>
        </p:nvSpPr>
        <p:spPr>
          <a:xfrm>
            <a:off x="838969" y="1680883"/>
            <a:ext cx="515889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4" name="Content Placeholder 3">
            <a:extLst>
              <a:ext uri="{FF2B5EF4-FFF2-40B4-BE49-F238E27FC236}">
                <a16:creationId xmlns:a16="http://schemas.microsoft.com/office/drawing/2014/main" id="{F09FF2A5-5056-4973-A4FB-A24DC183FC67}"/>
              </a:ext>
            </a:extLst>
          </p:cNvPr>
          <p:cNvSpPr>
            <a:spLocks noGrp="1"/>
          </p:cNvSpPr>
          <p:nvPr>
            <p:ph sz="half" idx="2"/>
          </p:nvPr>
        </p:nvSpPr>
        <p:spPr>
          <a:xfrm>
            <a:off x="838969" y="2504515"/>
            <a:ext cx="5158895" cy="3685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DBE4C6-4E0D-450B-9A89-B96588FB26F0}"/>
              </a:ext>
            </a:extLst>
          </p:cNvPr>
          <p:cNvSpPr>
            <a:spLocks noGrp="1"/>
          </p:cNvSpPr>
          <p:nvPr>
            <p:ph type="body" sz="quarter" idx="3"/>
          </p:nvPr>
        </p:nvSpPr>
        <p:spPr>
          <a:xfrm>
            <a:off x="6172970" y="1680883"/>
            <a:ext cx="518198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Click to edit Master text styles</a:t>
            </a:r>
          </a:p>
        </p:txBody>
      </p:sp>
      <p:sp>
        <p:nvSpPr>
          <p:cNvPr id="6" name="Content Placeholder 5">
            <a:extLst>
              <a:ext uri="{FF2B5EF4-FFF2-40B4-BE49-F238E27FC236}">
                <a16:creationId xmlns:a16="http://schemas.microsoft.com/office/drawing/2014/main" id="{97457ED4-9EAD-4FFA-8C66-2CB9F72016F5}"/>
              </a:ext>
            </a:extLst>
          </p:cNvPr>
          <p:cNvSpPr>
            <a:spLocks noGrp="1"/>
          </p:cNvSpPr>
          <p:nvPr>
            <p:ph sz="quarter" idx="4"/>
          </p:nvPr>
        </p:nvSpPr>
        <p:spPr>
          <a:xfrm>
            <a:off x="6172970" y="2504515"/>
            <a:ext cx="5181985" cy="3685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68AFB8-6533-46EE-AC1F-6E900ACFE3D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C1506A4-D85D-4E57-9BED-238E2893F38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E3D6D69E-6F01-42D6-B99C-ED8BC101FEFF}"/>
              </a:ext>
            </a:extLst>
          </p:cNvPr>
          <p:cNvSpPr>
            <a:spLocks noGrp="1"/>
          </p:cNvSpPr>
          <p:nvPr>
            <p:ph type="sldNum" sz="quarter" idx="12"/>
          </p:nvPr>
        </p:nvSpPr>
        <p:spPr/>
        <p:txBody>
          <a:bodyPr/>
          <a:lstStyle>
            <a:lvl1pPr>
              <a:defRPr/>
            </a:lvl1pPr>
          </a:lstStyle>
          <a:p>
            <a:fld id="{B7E9D788-57AF-4710-910C-C3028E74B3A6}" type="slidenum">
              <a:rPr lang="en-US" altLang="en-US"/>
              <a:pPr/>
              <a:t>‹#›</a:t>
            </a:fld>
            <a:endParaRPr lang="en-US" altLang="en-US"/>
          </a:p>
        </p:txBody>
      </p:sp>
    </p:spTree>
    <p:extLst>
      <p:ext uri="{BB962C8B-B14F-4D97-AF65-F5344CB8AC3E}">
        <p14:creationId xmlns:p14="http://schemas.microsoft.com/office/powerpoint/2010/main" val="22258297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68911-102C-4E26-A3B1-D74F0ABD6D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8D197E-D148-46AF-88CD-03AE8CCC05E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1C67FAD-E75B-40FB-B0CC-95AD7364D98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A3D2D2D-FDED-497D-9A9E-61F77F9B7D76}"/>
              </a:ext>
            </a:extLst>
          </p:cNvPr>
          <p:cNvSpPr>
            <a:spLocks noGrp="1"/>
          </p:cNvSpPr>
          <p:nvPr>
            <p:ph type="sldNum" sz="quarter" idx="12"/>
          </p:nvPr>
        </p:nvSpPr>
        <p:spPr/>
        <p:txBody>
          <a:bodyPr/>
          <a:lstStyle>
            <a:lvl1pPr>
              <a:defRPr/>
            </a:lvl1pPr>
          </a:lstStyle>
          <a:p>
            <a:fld id="{4226631F-489A-45E1-8A6E-D467EEB20F2A}" type="slidenum">
              <a:rPr lang="en-US" altLang="en-US"/>
              <a:pPr/>
              <a:t>‹#›</a:t>
            </a:fld>
            <a:endParaRPr lang="en-US" altLang="en-US"/>
          </a:p>
        </p:txBody>
      </p:sp>
    </p:spTree>
    <p:extLst>
      <p:ext uri="{BB962C8B-B14F-4D97-AF65-F5344CB8AC3E}">
        <p14:creationId xmlns:p14="http://schemas.microsoft.com/office/powerpoint/2010/main" val="41263861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2A1D8A-EE46-4725-83E7-B130EAB015D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116C97CA-E81B-4621-A7BC-7A2B61A0BA9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FDF902A-E220-4D4B-82BE-9CDB0ACF93CA}"/>
              </a:ext>
            </a:extLst>
          </p:cNvPr>
          <p:cNvSpPr>
            <a:spLocks noGrp="1"/>
          </p:cNvSpPr>
          <p:nvPr>
            <p:ph type="sldNum" sz="quarter" idx="12"/>
          </p:nvPr>
        </p:nvSpPr>
        <p:spPr/>
        <p:txBody>
          <a:bodyPr/>
          <a:lstStyle>
            <a:lvl1pPr>
              <a:defRPr/>
            </a:lvl1pPr>
          </a:lstStyle>
          <a:p>
            <a:fld id="{ECF0ACB6-6CA7-4785-86AB-2EFAA8258B17}" type="slidenum">
              <a:rPr lang="en-US" altLang="en-US"/>
              <a:pPr/>
              <a:t>‹#›</a:t>
            </a:fld>
            <a:endParaRPr lang="en-US" altLang="en-US"/>
          </a:p>
        </p:txBody>
      </p:sp>
    </p:spTree>
    <p:extLst>
      <p:ext uri="{BB962C8B-B14F-4D97-AF65-F5344CB8AC3E}">
        <p14:creationId xmlns:p14="http://schemas.microsoft.com/office/powerpoint/2010/main" val="34073910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61C6-5D2E-405E-9BD6-2983A828CFDB}"/>
              </a:ext>
            </a:extLst>
          </p:cNvPr>
          <p:cNvSpPr>
            <a:spLocks noGrp="1"/>
          </p:cNvSpPr>
          <p:nvPr>
            <p:ph type="title"/>
          </p:nvPr>
        </p:nvSpPr>
        <p:spPr>
          <a:xfrm>
            <a:off x="838969" y="456640"/>
            <a:ext cx="3933152" cy="1601041"/>
          </a:xfrm>
        </p:spPr>
        <p:txBody>
          <a:bodyPr anchor="b"/>
          <a:lstStyle>
            <a:lvl1pPr>
              <a:defRPr sz="2824"/>
            </a:lvl1pPr>
          </a:lstStyle>
          <a:p>
            <a:r>
              <a:rPr lang="en-US"/>
              <a:t>Click to edit Master title style</a:t>
            </a:r>
          </a:p>
        </p:txBody>
      </p:sp>
      <p:sp>
        <p:nvSpPr>
          <p:cNvPr id="3" name="Content Placeholder 2">
            <a:extLst>
              <a:ext uri="{FF2B5EF4-FFF2-40B4-BE49-F238E27FC236}">
                <a16:creationId xmlns:a16="http://schemas.microsoft.com/office/drawing/2014/main" id="{27119D2A-4FDE-43CD-8531-71836C5AE019}"/>
              </a:ext>
            </a:extLst>
          </p:cNvPr>
          <p:cNvSpPr>
            <a:spLocks noGrp="1"/>
          </p:cNvSpPr>
          <p:nvPr>
            <p:ph idx="1"/>
          </p:nvPr>
        </p:nvSpPr>
        <p:spPr>
          <a:xfrm>
            <a:off x="5183910" y="987519"/>
            <a:ext cx="6171046" cy="4873158"/>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1EA71-ABF0-40F5-B8B5-6F3BB738D2AF}"/>
              </a:ext>
            </a:extLst>
          </p:cNvPr>
          <p:cNvSpPr>
            <a:spLocks noGrp="1"/>
          </p:cNvSpPr>
          <p:nvPr>
            <p:ph type="body" sz="half" idx="2"/>
          </p:nvPr>
        </p:nvSpPr>
        <p:spPr>
          <a:xfrm>
            <a:off x="838969" y="2057681"/>
            <a:ext cx="3933152" cy="38114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a:t>Click to edit Master text styles</a:t>
            </a:r>
          </a:p>
        </p:txBody>
      </p:sp>
      <p:sp>
        <p:nvSpPr>
          <p:cNvPr id="5" name="Date Placeholder 4">
            <a:extLst>
              <a:ext uri="{FF2B5EF4-FFF2-40B4-BE49-F238E27FC236}">
                <a16:creationId xmlns:a16="http://schemas.microsoft.com/office/drawing/2014/main" id="{0B2C951C-E59E-4F12-B1D4-9827D516B04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8B49D2D-8F47-4B45-B9CF-E8B0181D281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807713E-1200-4B1C-AE8D-5C15A89EF89D}"/>
              </a:ext>
            </a:extLst>
          </p:cNvPr>
          <p:cNvSpPr>
            <a:spLocks noGrp="1"/>
          </p:cNvSpPr>
          <p:nvPr>
            <p:ph type="sldNum" sz="quarter" idx="12"/>
          </p:nvPr>
        </p:nvSpPr>
        <p:spPr/>
        <p:txBody>
          <a:bodyPr/>
          <a:lstStyle>
            <a:lvl1pPr>
              <a:defRPr/>
            </a:lvl1pPr>
          </a:lstStyle>
          <a:p>
            <a:fld id="{B0C5A421-DA9B-4AA9-81C6-505534371844}" type="slidenum">
              <a:rPr lang="en-US" altLang="en-US"/>
              <a:pPr/>
              <a:t>‹#›</a:t>
            </a:fld>
            <a:endParaRPr lang="en-US" altLang="en-US"/>
          </a:p>
        </p:txBody>
      </p:sp>
    </p:spTree>
    <p:extLst>
      <p:ext uri="{BB962C8B-B14F-4D97-AF65-F5344CB8AC3E}">
        <p14:creationId xmlns:p14="http://schemas.microsoft.com/office/powerpoint/2010/main" val="305245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0CBD5E02-927B-4DF7-8968-617C1C8F0F0E}"/>
              </a:ext>
            </a:extLst>
          </p:cNvPr>
          <p:cNvSpPr>
            <a:spLocks noGrp="1"/>
          </p:cNvSpPr>
          <p:nvPr>
            <p:ph type="pic" sz="quarter" idx="15"/>
          </p:nvPr>
        </p:nvSpPr>
        <p:spPr>
          <a:xfrm>
            <a:off x="1" y="0"/>
            <a:ext cx="7249885" cy="6858000"/>
          </a:xfrm>
          <a:solidFill>
            <a:schemeClr val="bg1">
              <a:lumMod val="50000"/>
            </a:schemeClr>
          </a:solidFill>
        </p:spPr>
        <p:txBody>
          <a:bodyPr/>
          <a:lstStyle/>
          <a:p>
            <a:r>
              <a:rPr lang="en-US"/>
              <a:t>Click icon to add picture</a:t>
            </a:r>
            <a:endParaRPr lang="en-US" dirty="0"/>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flipH="1">
            <a:off x="4115984" y="252563"/>
            <a:ext cx="7433283" cy="5995838"/>
            <a:chOff x="252031" y="391887"/>
            <a:chExt cx="7433283" cy="6215741"/>
          </a:xfrm>
        </p:grpSpPr>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510539" y="916440"/>
            <a:ext cx="6117771" cy="573989"/>
          </a:xfrm>
        </p:spPr>
        <p:txBody>
          <a:bodyPr lIns="0" rIns="0">
            <a:noAutofit/>
          </a:bodyPr>
          <a:lstStyle>
            <a:lvl1pPr>
              <a:defRPr sz="3200" b="1" spc="0">
                <a:solidFill>
                  <a:srgbClr val="2F3342"/>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510539" y="1962673"/>
            <a:ext cx="6117771" cy="3676128"/>
          </a:xfrm>
        </p:spPr>
        <p:txBody>
          <a:bodyPr lIns="0" rIns="0">
            <a:normAutofit/>
          </a:bodyPr>
          <a:lstStyle>
            <a:lvl1pPr>
              <a:lnSpc>
                <a:spcPct val="150000"/>
              </a:lnSpc>
              <a:defRPr sz="1600">
                <a:solidFill>
                  <a:srgbClr val="2F3342"/>
                </a:solidFill>
              </a:defRPr>
            </a:lvl1pPr>
            <a:lvl2pPr>
              <a:lnSpc>
                <a:spcPct val="150000"/>
              </a:lnSpc>
              <a:defRPr sz="1600">
                <a:solidFill>
                  <a:srgbClr val="2F3342"/>
                </a:solidFill>
              </a:defRPr>
            </a:lvl2pPr>
            <a:lvl3pPr>
              <a:lnSpc>
                <a:spcPct val="150000"/>
              </a:lnSpc>
              <a:defRPr sz="1400">
                <a:solidFill>
                  <a:srgbClr val="2F3342"/>
                </a:solidFill>
              </a:defRPr>
            </a:lvl3pPr>
            <a:lvl4pPr>
              <a:lnSpc>
                <a:spcPct val="150000"/>
              </a:lnSpc>
              <a:defRPr sz="1200">
                <a:solidFill>
                  <a:srgbClr val="2F3342"/>
                </a:solidFill>
              </a:defRPr>
            </a:lvl4pPr>
            <a:lvl5pPr>
              <a:lnSpc>
                <a:spcPct val="150000"/>
              </a:lnSpc>
              <a:defRPr sz="1200">
                <a:solidFill>
                  <a:srgbClr val="2F33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5535810" y="1555002"/>
            <a:ext cx="6076915" cy="407670"/>
          </a:xfrm>
        </p:spPr>
        <p:txBody>
          <a:bodyPr lIns="0" rIns="0">
            <a:noAutofit/>
          </a:bodyPr>
          <a:lstStyle>
            <a:lvl1pPr marL="0" indent="0">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93F3FF75-3EF1-4F7E-9040-8B957B4D277C}"/>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066600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6C474-B067-46A2-9C95-CCA7065A16F0}"/>
              </a:ext>
            </a:extLst>
          </p:cNvPr>
          <p:cNvSpPr>
            <a:spLocks noGrp="1"/>
          </p:cNvSpPr>
          <p:nvPr>
            <p:ph type="title"/>
          </p:nvPr>
        </p:nvSpPr>
        <p:spPr>
          <a:xfrm>
            <a:off x="838969" y="456640"/>
            <a:ext cx="3933152" cy="1601041"/>
          </a:xfrm>
        </p:spPr>
        <p:txBody>
          <a:bodyPr anchor="b"/>
          <a:lstStyle>
            <a:lvl1pPr>
              <a:defRPr sz="2824"/>
            </a:lvl1pPr>
          </a:lstStyle>
          <a:p>
            <a:r>
              <a:rPr lang="en-US"/>
              <a:t>Click to edit Master title style</a:t>
            </a:r>
          </a:p>
        </p:txBody>
      </p:sp>
      <p:sp>
        <p:nvSpPr>
          <p:cNvPr id="3" name="Picture Placeholder 2">
            <a:extLst>
              <a:ext uri="{FF2B5EF4-FFF2-40B4-BE49-F238E27FC236}">
                <a16:creationId xmlns:a16="http://schemas.microsoft.com/office/drawing/2014/main" id="{A3AE5AD1-CE9B-4042-BA9D-CD1B13301688}"/>
              </a:ext>
            </a:extLst>
          </p:cNvPr>
          <p:cNvSpPr>
            <a:spLocks noGrp="1"/>
          </p:cNvSpPr>
          <p:nvPr>
            <p:ph type="pic" idx="1"/>
          </p:nvPr>
        </p:nvSpPr>
        <p:spPr>
          <a:xfrm>
            <a:off x="5183910" y="987519"/>
            <a:ext cx="6171046" cy="4873158"/>
          </a:xfrm>
        </p:spPr>
        <p:txBody>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endParaRPr lang="en-US"/>
          </a:p>
        </p:txBody>
      </p:sp>
      <p:sp>
        <p:nvSpPr>
          <p:cNvPr id="4" name="Text Placeholder 3">
            <a:extLst>
              <a:ext uri="{FF2B5EF4-FFF2-40B4-BE49-F238E27FC236}">
                <a16:creationId xmlns:a16="http://schemas.microsoft.com/office/drawing/2014/main" id="{0F83F820-BE9E-45BE-BA39-72677B276B0D}"/>
              </a:ext>
            </a:extLst>
          </p:cNvPr>
          <p:cNvSpPr>
            <a:spLocks noGrp="1"/>
          </p:cNvSpPr>
          <p:nvPr>
            <p:ph type="body" sz="half" idx="2"/>
          </p:nvPr>
        </p:nvSpPr>
        <p:spPr>
          <a:xfrm>
            <a:off x="838969" y="2057681"/>
            <a:ext cx="3933152" cy="38114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a:t>Click to edit Master text styles</a:t>
            </a:r>
          </a:p>
        </p:txBody>
      </p:sp>
      <p:sp>
        <p:nvSpPr>
          <p:cNvPr id="5" name="Date Placeholder 4">
            <a:extLst>
              <a:ext uri="{FF2B5EF4-FFF2-40B4-BE49-F238E27FC236}">
                <a16:creationId xmlns:a16="http://schemas.microsoft.com/office/drawing/2014/main" id="{AD7B56A9-B596-4E85-8342-2DD0C5089D9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7A05556-6F90-407E-8AFF-677EBDBEE4F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8F2A688-921C-4618-918A-6929F4337AF4}"/>
              </a:ext>
            </a:extLst>
          </p:cNvPr>
          <p:cNvSpPr>
            <a:spLocks noGrp="1"/>
          </p:cNvSpPr>
          <p:nvPr>
            <p:ph type="sldNum" sz="quarter" idx="12"/>
          </p:nvPr>
        </p:nvSpPr>
        <p:spPr/>
        <p:txBody>
          <a:bodyPr/>
          <a:lstStyle>
            <a:lvl1pPr>
              <a:defRPr/>
            </a:lvl1pPr>
          </a:lstStyle>
          <a:p>
            <a:fld id="{BD4273BA-D985-40E5-B009-FF090CA24C2C}" type="slidenum">
              <a:rPr lang="en-US" altLang="en-US"/>
              <a:pPr/>
              <a:t>‹#›</a:t>
            </a:fld>
            <a:endParaRPr lang="en-US" altLang="en-US"/>
          </a:p>
        </p:txBody>
      </p:sp>
    </p:spTree>
    <p:extLst>
      <p:ext uri="{BB962C8B-B14F-4D97-AF65-F5344CB8AC3E}">
        <p14:creationId xmlns:p14="http://schemas.microsoft.com/office/powerpoint/2010/main" val="38429419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CE0C0-8955-4218-BBC4-26477A6BE0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AB16A3-85FC-4DA3-A6D9-902571EE67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812E7B-75FC-43EE-8524-DAED8E81324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BCAFED-0EAA-4E98-A24A-86D31356390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E7EA8F-80E0-4934-A85C-2AB9C45F8A0B}"/>
              </a:ext>
            </a:extLst>
          </p:cNvPr>
          <p:cNvSpPr>
            <a:spLocks noGrp="1"/>
          </p:cNvSpPr>
          <p:nvPr>
            <p:ph type="sldNum" sz="quarter" idx="12"/>
          </p:nvPr>
        </p:nvSpPr>
        <p:spPr/>
        <p:txBody>
          <a:bodyPr/>
          <a:lstStyle>
            <a:lvl1pPr>
              <a:defRPr/>
            </a:lvl1pPr>
          </a:lstStyle>
          <a:p>
            <a:fld id="{8DBC4F6D-0BE5-4AC5-BD24-7EA8BC6C76F8}" type="slidenum">
              <a:rPr lang="en-US" altLang="en-US"/>
              <a:pPr/>
              <a:t>‹#›</a:t>
            </a:fld>
            <a:endParaRPr lang="en-US" altLang="en-US"/>
          </a:p>
        </p:txBody>
      </p:sp>
    </p:spTree>
    <p:extLst>
      <p:ext uri="{BB962C8B-B14F-4D97-AF65-F5344CB8AC3E}">
        <p14:creationId xmlns:p14="http://schemas.microsoft.com/office/powerpoint/2010/main" val="12223612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32BA61-CDBC-4DB3-ABD3-948A23166A00}"/>
              </a:ext>
            </a:extLst>
          </p:cNvPr>
          <p:cNvSpPr>
            <a:spLocks noGrp="1"/>
          </p:cNvSpPr>
          <p:nvPr>
            <p:ph type="title" orient="vert"/>
          </p:nvPr>
        </p:nvSpPr>
        <p:spPr>
          <a:xfrm>
            <a:off x="8687956" y="609321"/>
            <a:ext cx="2590030" cy="548668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4F4DFC-5F00-4E4F-A2C3-5CAE80B356F9}"/>
              </a:ext>
            </a:extLst>
          </p:cNvPr>
          <p:cNvSpPr>
            <a:spLocks noGrp="1"/>
          </p:cNvSpPr>
          <p:nvPr>
            <p:ph type="body" orient="vert" idx="1"/>
          </p:nvPr>
        </p:nvSpPr>
        <p:spPr>
          <a:xfrm>
            <a:off x="914016" y="609321"/>
            <a:ext cx="7589212"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14F4ED-4C55-4CD6-AF04-C515B270519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E4837E8-B3C4-4D1D-BBA8-B7BCB7F278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ED08E07-745C-489B-80E7-94F9F3185757}"/>
              </a:ext>
            </a:extLst>
          </p:cNvPr>
          <p:cNvSpPr>
            <a:spLocks noGrp="1"/>
          </p:cNvSpPr>
          <p:nvPr>
            <p:ph type="sldNum" sz="quarter" idx="12"/>
          </p:nvPr>
        </p:nvSpPr>
        <p:spPr/>
        <p:txBody>
          <a:bodyPr/>
          <a:lstStyle>
            <a:lvl1pPr>
              <a:defRPr/>
            </a:lvl1pPr>
          </a:lstStyle>
          <a:p>
            <a:fld id="{90A7FF37-40BE-47E9-A1AC-E8CF02B5CD4C}" type="slidenum">
              <a:rPr lang="en-US" altLang="en-US"/>
              <a:pPr/>
              <a:t>‹#›</a:t>
            </a:fld>
            <a:endParaRPr lang="en-US" altLang="en-US"/>
          </a:p>
        </p:txBody>
      </p:sp>
    </p:spTree>
    <p:extLst>
      <p:ext uri="{BB962C8B-B14F-4D97-AF65-F5344CB8AC3E}">
        <p14:creationId xmlns:p14="http://schemas.microsoft.com/office/powerpoint/2010/main" val="2550454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6400191" y="470641"/>
            <a:ext cx="5220309" cy="59167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a:off x="657060" y="435124"/>
            <a:ext cx="5134751" cy="6215741"/>
            <a:chOff x="252031" y="391887"/>
            <a:chExt cx="7433283" cy="6215741"/>
          </a:xfrm>
        </p:grpSpPr>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99167" y="1099002"/>
            <a:ext cx="4226024" cy="573989"/>
          </a:xfrm>
        </p:spPr>
        <p:txBody>
          <a:bodyPr lIns="0" rIns="0">
            <a:noAutofit/>
          </a:bodyPr>
          <a:lstStyle>
            <a:lvl1pPr>
              <a:defRPr sz="3200" b="1" spc="0">
                <a:solidFill>
                  <a:srgbClr val="2F3342"/>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99167" y="2145234"/>
            <a:ext cx="4226024" cy="3857329"/>
          </a:xfrm>
        </p:spPr>
        <p:txBody>
          <a:bodyPr lIns="0" rIns="0">
            <a:normAutofit/>
          </a:bodyPr>
          <a:lstStyle>
            <a:lvl1pPr>
              <a:lnSpc>
                <a:spcPct val="150000"/>
              </a:lnSpc>
              <a:defRPr sz="1600">
                <a:solidFill>
                  <a:srgbClr val="2F3342"/>
                </a:solidFill>
              </a:defRPr>
            </a:lvl1pPr>
            <a:lvl2pPr>
              <a:lnSpc>
                <a:spcPct val="150000"/>
              </a:lnSpc>
              <a:defRPr sz="1600">
                <a:solidFill>
                  <a:srgbClr val="2F3342"/>
                </a:solidFill>
              </a:defRPr>
            </a:lvl2pPr>
            <a:lvl3pPr>
              <a:lnSpc>
                <a:spcPct val="150000"/>
              </a:lnSpc>
              <a:defRPr sz="1400">
                <a:solidFill>
                  <a:srgbClr val="2F3342"/>
                </a:solidFill>
              </a:defRPr>
            </a:lvl3pPr>
            <a:lvl4pPr>
              <a:lnSpc>
                <a:spcPct val="150000"/>
              </a:lnSpc>
              <a:defRPr sz="1200">
                <a:solidFill>
                  <a:srgbClr val="2F3342"/>
                </a:solidFill>
              </a:defRPr>
            </a:lvl4pPr>
            <a:lvl5pPr>
              <a:lnSpc>
                <a:spcPct val="150000"/>
              </a:lnSpc>
              <a:defRPr sz="1200">
                <a:solidFill>
                  <a:srgbClr val="2F33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611804" y="1737564"/>
            <a:ext cx="4197802" cy="407670"/>
          </a:xfrm>
        </p:spPr>
        <p:txBody>
          <a:bodyPr lIns="0" rIns="0">
            <a:noAutofit/>
          </a:bodyPr>
          <a:lstStyle>
            <a:lvl1pPr marL="0" indent="0">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4" name="Footer Placeholder 3">
            <a:extLst>
              <a:ext uri="{FF2B5EF4-FFF2-40B4-BE49-F238E27FC236}">
                <a16:creationId xmlns:a16="http://schemas.microsoft.com/office/drawing/2014/main" id="{01A066D4-321A-48BF-84C2-18FC1D7184A7}"/>
              </a:ext>
            </a:extLst>
          </p:cNvPr>
          <p:cNvSpPr>
            <a:spLocks noGrp="1"/>
          </p:cNvSpPr>
          <p:nvPr>
            <p:ph type="ftr" sz="quarter" idx="17"/>
          </p:nvPr>
        </p:nvSpPr>
        <p:spPr/>
        <p:txBody>
          <a:bodyPr/>
          <a:lstStyle/>
          <a:p>
            <a:r>
              <a:rPr lang="en-US" dirty="0"/>
              <a:t>Add a Footer</a:t>
            </a:r>
          </a:p>
        </p:txBody>
      </p:sp>
      <p:sp>
        <p:nvSpPr>
          <p:cNvPr id="8" name="Slide Number Placeholder 7">
            <a:extLst>
              <a:ext uri="{FF2B5EF4-FFF2-40B4-BE49-F238E27FC236}">
                <a16:creationId xmlns:a16="http://schemas.microsoft.com/office/drawing/2014/main" id="{0CDB4336-A0EC-4019-904C-112405358769}"/>
              </a:ext>
            </a:extLst>
          </p:cNvPr>
          <p:cNvSpPr>
            <a:spLocks noGrp="1"/>
          </p:cNvSpPr>
          <p:nvPr>
            <p:ph type="sldNum" sz="quarter" idx="18"/>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892789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6"/>
            <a:ext cx="7324426" cy="3883523"/>
            <a:chOff x="252031" y="-22763"/>
            <a:chExt cx="7324426" cy="7269964"/>
          </a:xfrm>
        </p:grpSpPr>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400" b="1">
                <a:solidFill>
                  <a:schemeClr val="tx1"/>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46122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5.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Single Corner Snipped 7">
            <a:extLst>
              <a:ext uri="{FF2B5EF4-FFF2-40B4-BE49-F238E27FC236}">
                <a16:creationId xmlns:a16="http://schemas.microsoft.com/office/drawing/2014/main" id="{C39E4676-2097-45B1-B554-0DFE67952792}"/>
              </a:ext>
            </a:extLst>
          </p:cNvPr>
          <p:cNvSpPr/>
          <p:nvPr userDrawn="1"/>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7F27C465-B000-4905-9328-DBAB7930A0CF}"/>
              </a:ext>
            </a:extLst>
          </p:cNvPr>
          <p:cNvSpPr>
            <a:spLocks noGrp="1"/>
          </p:cNvSpPr>
          <p:nvPr>
            <p:ph type="title"/>
          </p:nvPr>
        </p:nvSpPr>
        <p:spPr>
          <a:xfrm>
            <a:off x="595884" y="0"/>
            <a:ext cx="11000232" cy="11887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BBF3059-D5B9-418C-A60B-C3C8E261E486}"/>
              </a:ext>
            </a:extLst>
          </p:cNvPr>
          <p:cNvSpPr>
            <a:spLocks noGrp="1"/>
          </p:cNvSpPr>
          <p:nvPr>
            <p:ph type="body" idx="1"/>
          </p:nvPr>
        </p:nvSpPr>
        <p:spPr>
          <a:xfrm>
            <a:off x="595884" y="1188720"/>
            <a:ext cx="11024616" cy="4988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087F727-48BD-4EB4-B57F-5AC03BEB1A4D}"/>
              </a:ext>
            </a:extLst>
          </p:cNvPr>
          <p:cNvSpPr>
            <a:spLocks noGrp="1"/>
          </p:cNvSpPr>
          <p:nvPr>
            <p:ph type="ftr" sz="quarter" idx="3"/>
          </p:nvPr>
        </p:nvSpPr>
        <p:spPr>
          <a:xfrm>
            <a:off x="595884" y="645632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Add a Footer</a:t>
            </a:r>
          </a:p>
        </p:txBody>
      </p:sp>
      <p:sp>
        <p:nvSpPr>
          <p:cNvPr id="11" name="Slide Number Placeholder 5">
            <a:extLst>
              <a:ext uri="{FF2B5EF4-FFF2-40B4-BE49-F238E27FC236}">
                <a16:creationId xmlns:a16="http://schemas.microsoft.com/office/drawing/2014/main" id="{49B3254E-B445-46A8-8E69-B2596E25AD38}"/>
              </a:ext>
            </a:extLst>
          </p:cNvPr>
          <p:cNvSpPr>
            <a:spLocks noGrp="1"/>
          </p:cNvSpPr>
          <p:nvPr>
            <p:ph type="sldNum" sz="quarter" idx="4"/>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465277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3" r:id="rId5"/>
    <p:sldLayoutId id="2147483657" r:id="rId6"/>
    <p:sldLayoutId id="2147483660" r:id="rId7"/>
    <p:sldLayoutId id="2147483663" r:id="rId8"/>
    <p:sldLayoutId id="2147483670" r:id="rId9"/>
    <p:sldLayoutId id="2147483669" r:id="rId10"/>
    <p:sldLayoutId id="2147483667" r:id="rId11"/>
    <p:sldLayoutId id="2147483668" r:id="rId12"/>
    <p:sldLayoutId id="2147483666" r:id="rId13"/>
    <p:sldLayoutId id="2147483671" r:id="rId14"/>
    <p:sldLayoutId id="2147483655" r:id="rId15"/>
    <p:sldLayoutId id="2147483766" r:id="rId16"/>
    <p:sldLayoutId id="2147483767" r:id="rId17"/>
    <p:sldLayoutId id="2147483768" r:id="rId18"/>
  </p:sldLayoutIdLst>
  <p:hf hdr="0" dt="0"/>
  <p:txStyles>
    <p:titleStyle>
      <a:lvl1pPr algn="ctr" defTabSz="914400" rtl="0" eaLnBrk="1" latinLnBrk="0" hangingPunct="1">
        <a:lnSpc>
          <a:spcPct val="90000"/>
        </a:lnSpc>
        <a:spcBef>
          <a:spcPct val="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3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2BC59D2-B4A7-40FE-B665-ACE8EB3D29D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73ED9A76-B370-4D57-AE8C-CE78ECA0E471}" type="datetime1">
              <a:rPr lang="en-US"/>
              <a:pPr>
                <a:defRPr/>
              </a:pPr>
              <a:t>10/19/2019</a:t>
            </a:fld>
            <a:endParaRPr lang="en-US"/>
          </a:p>
        </p:txBody>
      </p:sp>
      <p:sp>
        <p:nvSpPr>
          <p:cNvPr id="5" name="Footer Placeholder 4">
            <a:extLst>
              <a:ext uri="{FF2B5EF4-FFF2-40B4-BE49-F238E27FC236}">
                <a16:creationId xmlns:a16="http://schemas.microsoft.com/office/drawing/2014/main" id="{6EAD609E-F6CE-41DD-B0E3-91063E56266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2A64759-E23D-41E6-969C-B92FAC11A8A0}"/>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000000"/>
                </a:solidFill>
                <a:latin typeface="Calibri" panose="020F0502020204030204" pitchFamily="34" charset="0"/>
              </a:defRPr>
            </a:lvl1pPr>
          </a:lstStyle>
          <a:p>
            <a:fld id="{19B4A773-5703-4FAE-88FC-7E5575512FD4}" type="slidenum">
              <a:rPr lang="en-US" altLang="en-US"/>
              <a:pPr/>
              <a:t>‹#›</a:t>
            </a:fld>
            <a:endParaRPr lang="en-US" altLang="en-US"/>
          </a:p>
        </p:txBody>
      </p:sp>
    </p:spTree>
    <p:extLst>
      <p:ext uri="{BB962C8B-B14F-4D97-AF65-F5344CB8AC3E}">
        <p14:creationId xmlns:p14="http://schemas.microsoft.com/office/powerpoint/2010/main" val="19737100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04D3480-A9C5-4EDE-9B2F-3FA5105903A3}"/>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D2C47E43-B210-4669-9EB3-5AAA551CFB26}" type="datetime1">
              <a:rPr lang="en-US"/>
              <a:pPr>
                <a:defRPr/>
              </a:pPr>
              <a:t>10/19/2019</a:t>
            </a:fld>
            <a:endParaRPr lang="en-US"/>
          </a:p>
        </p:txBody>
      </p:sp>
      <p:sp>
        <p:nvSpPr>
          <p:cNvPr id="5" name="Footer Placeholder 4">
            <a:extLst>
              <a:ext uri="{FF2B5EF4-FFF2-40B4-BE49-F238E27FC236}">
                <a16:creationId xmlns:a16="http://schemas.microsoft.com/office/drawing/2014/main" id="{6CA58A33-2B86-48FF-A34B-E10F2F746AA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4488B28-E1F8-4C13-AB9D-A480AF32E5E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000000"/>
                </a:solidFill>
                <a:latin typeface="Calibri" panose="020F0502020204030204" pitchFamily="34" charset="0"/>
              </a:defRPr>
            </a:lvl1pPr>
          </a:lstStyle>
          <a:p>
            <a:fld id="{7FC1A610-97F4-4F87-A79B-B53039C2BC2F}" type="slidenum">
              <a:rPr lang="en-US" altLang="en-US"/>
              <a:pPr/>
              <a:t>‹#›</a:t>
            </a:fld>
            <a:endParaRPr lang="en-US" altLang="en-US"/>
          </a:p>
        </p:txBody>
      </p:sp>
    </p:spTree>
    <p:extLst>
      <p:ext uri="{BB962C8B-B14F-4D97-AF65-F5344CB8AC3E}">
        <p14:creationId xmlns:p14="http://schemas.microsoft.com/office/powerpoint/2010/main" val="160831214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6B6B5-641D-422D-A64B-430041067FC2}" type="datetimeFigureOut">
              <a:rPr lang="en-GB" smtClean="0"/>
              <a:t>19/10/2019</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D3A4D-05B0-444A-B86E-5CB021D39D04}" type="slidenum">
              <a:rPr lang="en-GB" smtClean="0"/>
              <a:t>‹#›</a:t>
            </a:fld>
            <a:endParaRPr lang="en-GB"/>
          </a:p>
        </p:txBody>
      </p:sp>
    </p:spTree>
    <p:extLst>
      <p:ext uri="{BB962C8B-B14F-4D97-AF65-F5344CB8AC3E}">
        <p14:creationId xmlns:p14="http://schemas.microsoft.com/office/powerpoint/2010/main" val="101459387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E56DDC0-0F99-4CEB-97E4-A3115854F060}"/>
              </a:ext>
            </a:extLst>
          </p:cNvPr>
          <p:cNvSpPr>
            <a:spLocks noGrp="1" noChangeArrowheads="1"/>
          </p:cNvSpPr>
          <p:nvPr>
            <p:ph type="title"/>
          </p:nvPr>
        </p:nvSpPr>
        <p:spPr bwMode="auto">
          <a:xfrm>
            <a:off x="914016" y="609320"/>
            <a:ext cx="1036397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7" tIns="50944" rIns="101887" bIns="50944"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49082C8-53D4-4034-906C-0B0FF63957EF}"/>
              </a:ext>
            </a:extLst>
          </p:cNvPr>
          <p:cNvSpPr>
            <a:spLocks noGrp="1" noChangeArrowheads="1"/>
          </p:cNvSpPr>
          <p:nvPr>
            <p:ph type="body" idx="1"/>
          </p:nvPr>
        </p:nvSpPr>
        <p:spPr bwMode="auto">
          <a:xfrm>
            <a:off x="914016" y="1980640"/>
            <a:ext cx="10363970" cy="411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7" tIns="50944" rIns="101887" bIns="509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7025A4C-D2F1-4A6E-A077-DB3C953A997F}"/>
              </a:ext>
            </a:extLst>
          </p:cNvPr>
          <p:cNvSpPr>
            <a:spLocks noGrp="1" noChangeArrowheads="1"/>
          </p:cNvSpPr>
          <p:nvPr>
            <p:ph type="dt" sz="half" idx="2"/>
          </p:nvPr>
        </p:nvSpPr>
        <p:spPr bwMode="auto">
          <a:xfrm>
            <a:off x="914016" y="6248681"/>
            <a:ext cx="2540000" cy="45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7" tIns="50944" rIns="101887" bIns="50944" numCol="1" anchor="t" anchorCtr="0" compatLnSpc="1">
            <a:prstTxWarp prst="textNoShape">
              <a:avLst/>
            </a:prstTxWarp>
          </a:bodyPr>
          <a:lstStyle>
            <a:lvl1pPr defTabSz="899320">
              <a:defRPr sz="1412">
                <a:latin typeface="+mn-lt"/>
              </a:defRPr>
            </a:lvl1pPr>
          </a:lstStyle>
          <a:p>
            <a:endParaRPr lang="en-US" altLang="en-US"/>
          </a:p>
        </p:txBody>
      </p:sp>
      <p:sp>
        <p:nvSpPr>
          <p:cNvPr id="1029" name="Rectangle 5">
            <a:extLst>
              <a:ext uri="{FF2B5EF4-FFF2-40B4-BE49-F238E27FC236}">
                <a16:creationId xmlns:a16="http://schemas.microsoft.com/office/drawing/2014/main" id="{E3D77406-79AF-45A8-943E-EAE78C40CAB7}"/>
              </a:ext>
            </a:extLst>
          </p:cNvPr>
          <p:cNvSpPr>
            <a:spLocks noGrp="1" noChangeArrowheads="1"/>
          </p:cNvSpPr>
          <p:nvPr>
            <p:ph type="ftr" sz="quarter" idx="3"/>
          </p:nvPr>
        </p:nvSpPr>
        <p:spPr bwMode="auto">
          <a:xfrm>
            <a:off x="4165986" y="6248681"/>
            <a:ext cx="3860030" cy="45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7" tIns="50944" rIns="101887" bIns="50944" numCol="1" anchor="t" anchorCtr="0" compatLnSpc="1">
            <a:prstTxWarp prst="textNoShape">
              <a:avLst/>
            </a:prstTxWarp>
          </a:bodyPr>
          <a:lstStyle>
            <a:lvl1pPr algn="ctr" defTabSz="899320">
              <a:defRPr sz="1412">
                <a:latin typeface="+mn-lt"/>
              </a:defRPr>
            </a:lvl1pPr>
          </a:lstStyle>
          <a:p>
            <a:endParaRPr lang="en-US" altLang="en-US"/>
          </a:p>
        </p:txBody>
      </p:sp>
      <p:sp>
        <p:nvSpPr>
          <p:cNvPr id="1030" name="Rectangle 6">
            <a:extLst>
              <a:ext uri="{FF2B5EF4-FFF2-40B4-BE49-F238E27FC236}">
                <a16:creationId xmlns:a16="http://schemas.microsoft.com/office/drawing/2014/main" id="{5EB95685-7A48-40B7-9EF0-03DE905D16B0}"/>
              </a:ext>
            </a:extLst>
          </p:cNvPr>
          <p:cNvSpPr>
            <a:spLocks noGrp="1" noChangeArrowheads="1"/>
          </p:cNvSpPr>
          <p:nvPr>
            <p:ph type="sldNum" sz="quarter" idx="4"/>
          </p:nvPr>
        </p:nvSpPr>
        <p:spPr bwMode="auto">
          <a:xfrm>
            <a:off x="8737985" y="6248681"/>
            <a:ext cx="2540000" cy="45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887" tIns="50944" rIns="101887" bIns="50944" numCol="1" anchor="t" anchorCtr="0" compatLnSpc="1">
            <a:prstTxWarp prst="textNoShape">
              <a:avLst/>
            </a:prstTxWarp>
          </a:bodyPr>
          <a:lstStyle>
            <a:lvl1pPr algn="r" defTabSz="899320">
              <a:defRPr sz="1412">
                <a:latin typeface="+mn-lt"/>
              </a:defRPr>
            </a:lvl1pPr>
          </a:lstStyle>
          <a:p>
            <a:fld id="{74A18B62-4176-4F22-9606-326549E8B309}" type="slidenum">
              <a:rPr lang="en-US" altLang="en-US"/>
              <a:pPr/>
              <a:t>‹#›</a:t>
            </a:fld>
            <a:endParaRPr lang="en-US" altLang="en-US"/>
          </a:p>
        </p:txBody>
      </p:sp>
    </p:spTree>
    <p:extLst>
      <p:ext uri="{BB962C8B-B14F-4D97-AF65-F5344CB8AC3E}">
        <p14:creationId xmlns:p14="http://schemas.microsoft.com/office/powerpoint/2010/main" val="203800559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899320" rtl="0" fontAlgn="base">
        <a:spcBef>
          <a:spcPct val="0"/>
        </a:spcBef>
        <a:spcAft>
          <a:spcPct val="0"/>
        </a:spcAft>
        <a:defRPr sz="4324" kern="1200">
          <a:solidFill>
            <a:schemeClr val="tx2"/>
          </a:solidFill>
          <a:latin typeface="+mj-lt"/>
          <a:ea typeface="+mj-ea"/>
          <a:cs typeface="+mj-cs"/>
        </a:defRPr>
      </a:lvl1pPr>
      <a:lvl2pPr algn="ctr" defTabSz="899320" rtl="0" fontAlgn="base">
        <a:spcBef>
          <a:spcPct val="0"/>
        </a:spcBef>
        <a:spcAft>
          <a:spcPct val="0"/>
        </a:spcAft>
        <a:defRPr sz="4324">
          <a:solidFill>
            <a:schemeClr val="tx2"/>
          </a:solidFill>
          <a:latin typeface="Times New Roman" panose="02020603050405020304" pitchFamily="18" charset="0"/>
        </a:defRPr>
      </a:lvl2pPr>
      <a:lvl3pPr algn="ctr" defTabSz="899320" rtl="0" fontAlgn="base">
        <a:spcBef>
          <a:spcPct val="0"/>
        </a:spcBef>
        <a:spcAft>
          <a:spcPct val="0"/>
        </a:spcAft>
        <a:defRPr sz="4324">
          <a:solidFill>
            <a:schemeClr val="tx2"/>
          </a:solidFill>
          <a:latin typeface="Times New Roman" panose="02020603050405020304" pitchFamily="18" charset="0"/>
        </a:defRPr>
      </a:lvl3pPr>
      <a:lvl4pPr algn="ctr" defTabSz="899320" rtl="0" fontAlgn="base">
        <a:spcBef>
          <a:spcPct val="0"/>
        </a:spcBef>
        <a:spcAft>
          <a:spcPct val="0"/>
        </a:spcAft>
        <a:defRPr sz="4324">
          <a:solidFill>
            <a:schemeClr val="tx2"/>
          </a:solidFill>
          <a:latin typeface="Times New Roman" panose="02020603050405020304" pitchFamily="18" charset="0"/>
        </a:defRPr>
      </a:lvl4pPr>
      <a:lvl5pPr algn="ctr" defTabSz="899320" rtl="0" fontAlgn="base">
        <a:spcBef>
          <a:spcPct val="0"/>
        </a:spcBef>
        <a:spcAft>
          <a:spcPct val="0"/>
        </a:spcAft>
        <a:defRPr sz="4324">
          <a:solidFill>
            <a:schemeClr val="tx2"/>
          </a:solidFill>
          <a:latin typeface="Times New Roman" panose="02020603050405020304" pitchFamily="18" charset="0"/>
        </a:defRPr>
      </a:lvl5pPr>
      <a:lvl6pPr marL="403433" algn="ctr" defTabSz="899320" rtl="0" fontAlgn="base">
        <a:spcBef>
          <a:spcPct val="0"/>
        </a:spcBef>
        <a:spcAft>
          <a:spcPct val="0"/>
        </a:spcAft>
        <a:defRPr sz="4324">
          <a:solidFill>
            <a:schemeClr val="tx2"/>
          </a:solidFill>
          <a:latin typeface="Times New Roman" panose="02020603050405020304" pitchFamily="18" charset="0"/>
        </a:defRPr>
      </a:lvl6pPr>
      <a:lvl7pPr marL="806867" algn="ctr" defTabSz="899320" rtl="0" fontAlgn="base">
        <a:spcBef>
          <a:spcPct val="0"/>
        </a:spcBef>
        <a:spcAft>
          <a:spcPct val="0"/>
        </a:spcAft>
        <a:defRPr sz="4324">
          <a:solidFill>
            <a:schemeClr val="tx2"/>
          </a:solidFill>
          <a:latin typeface="Times New Roman" panose="02020603050405020304" pitchFamily="18" charset="0"/>
        </a:defRPr>
      </a:lvl7pPr>
      <a:lvl8pPr marL="1210300" algn="ctr" defTabSz="899320" rtl="0" fontAlgn="base">
        <a:spcBef>
          <a:spcPct val="0"/>
        </a:spcBef>
        <a:spcAft>
          <a:spcPct val="0"/>
        </a:spcAft>
        <a:defRPr sz="4324">
          <a:solidFill>
            <a:schemeClr val="tx2"/>
          </a:solidFill>
          <a:latin typeface="Times New Roman" panose="02020603050405020304" pitchFamily="18" charset="0"/>
        </a:defRPr>
      </a:lvl8pPr>
      <a:lvl9pPr marL="1613733" algn="ctr" defTabSz="899320" rtl="0" fontAlgn="base">
        <a:spcBef>
          <a:spcPct val="0"/>
        </a:spcBef>
        <a:spcAft>
          <a:spcPct val="0"/>
        </a:spcAft>
        <a:defRPr sz="4324">
          <a:solidFill>
            <a:schemeClr val="tx2"/>
          </a:solidFill>
          <a:latin typeface="Times New Roman" panose="02020603050405020304" pitchFamily="18" charset="0"/>
        </a:defRPr>
      </a:lvl9pPr>
    </p:titleStyle>
    <p:bodyStyle>
      <a:lvl1pPr marL="337596" indent="-337596" algn="l" defTabSz="899320" rtl="0" fontAlgn="base">
        <a:spcBef>
          <a:spcPct val="20000"/>
        </a:spcBef>
        <a:spcAft>
          <a:spcPct val="0"/>
        </a:spcAft>
        <a:buChar char="•"/>
        <a:defRPr sz="3177" kern="1200">
          <a:solidFill>
            <a:schemeClr val="tx1"/>
          </a:solidFill>
          <a:latin typeface="+mn-lt"/>
          <a:ea typeface="+mn-ea"/>
          <a:cs typeface="+mn-cs"/>
        </a:defRPr>
      </a:lvl1pPr>
      <a:lvl2pPr marL="729822" indent="-280162" algn="l" defTabSz="899320" rtl="0" fontAlgn="base">
        <a:spcBef>
          <a:spcPct val="20000"/>
        </a:spcBef>
        <a:spcAft>
          <a:spcPct val="0"/>
        </a:spcAft>
        <a:buChar char="–"/>
        <a:defRPr sz="2735" kern="1200">
          <a:solidFill>
            <a:schemeClr val="tx1"/>
          </a:solidFill>
          <a:latin typeface="+mn-lt"/>
          <a:ea typeface="+mn-ea"/>
          <a:cs typeface="+mn-cs"/>
        </a:defRPr>
      </a:lvl2pPr>
      <a:lvl3pPr marL="1123450" indent="-224130" algn="l" defTabSz="899320" rtl="0" fontAlgn="base">
        <a:spcBef>
          <a:spcPct val="20000"/>
        </a:spcBef>
        <a:spcAft>
          <a:spcPct val="0"/>
        </a:spcAft>
        <a:buChar char="•"/>
        <a:defRPr sz="2382" kern="1200">
          <a:solidFill>
            <a:schemeClr val="tx1"/>
          </a:solidFill>
          <a:latin typeface="+mn-lt"/>
          <a:ea typeface="+mn-ea"/>
          <a:cs typeface="+mn-cs"/>
        </a:defRPr>
      </a:lvl3pPr>
      <a:lvl4pPr marL="1573110" indent="-224130" algn="l" defTabSz="899320" rtl="0" fontAlgn="base">
        <a:spcBef>
          <a:spcPct val="20000"/>
        </a:spcBef>
        <a:spcAft>
          <a:spcPct val="0"/>
        </a:spcAft>
        <a:buChar char="–"/>
        <a:defRPr sz="1941" kern="1200">
          <a:solidFill>
            <a:schemeClr val="tx1"/>
          </a:solidFill>
          <a:latin typeface="+mn-lt"/>
          <a:ea typeface="+mn-ea"/>
          <a:cs typeface="+mn-cs"/>
        </a:defRPr>
      </a:lvl4pPr>
      <a:lvl5pPr marL="2022770" indent="-224130" algn="l" defTabSz="899320" rtl="0" fontAlgn="base">
        <a:spcBef>
          <a:spcPct val="20000"/>
        </a:spcBef>
        <a:spcAft>
          <a:spcPct val="0"/>
        </a:spcAft>
        <a:buChar char="»"/>
        <a:defRPr sz="1941"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jpeg"/><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2.sv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2.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2.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13.mp3"/><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slideLayout" Target="../slideLayouts/slideLayout68.xml"/><Relationship Id="rId10" Type="http://schemas.openxmlformats.org/officeDocument/2006/relationships/image" Target="../media/image12.png"/><Relationship Id="rId4" Type="http://schemas.openxmlformats.org/officeDocument/2006/relationships/audio" Target="../media/media13.mp3"/><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14.mp3"/><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slideLayout" Target="../slideLayouts/slideLayout68.xml"/><Relationship Id="rId10" Type="http://schemas.openxmlformats.org/officeDocument/2006/relationships/image" Target="../media/image12.png"/><Relationship Id="rId4" Type="http://schemas.openxmlformats.org/officeDocument/2006/relationships/audio" Target="../media/media14.mp3"/><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15.mp3"/><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slideLayout" Target="../slideLayouts/slideLayout68.xml"/><Relationship Id="rId4" Type="http://schemas.openxmlformats.org/officeDocument/2006/relationships/audio" Target="../media/media15.mp3"/><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16.mp3"/><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slideLayout" Target="../slideLayouts/slideLayout68.xml"/><Relationship Id="rId10" Type="http://schemas.openxmlformats.org/officeDocument/2006/relationships/image" Target="../media/image12.png"/><Relationship Id="rId4" Type="http://schemas.openxmlformats.org/officeDocument/2006/relationships/audio" Target="../media/media16.mp3"/><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1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2.sv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12.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2.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12.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12.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12.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12.png"/><Relationship Id="rId5" Type="http://schemas.openxmlformats.org/officeDocument/2006/relationships/image" Target="../media/image35.png"/><Relationship Id="rId4"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12.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12.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12.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audio" Target="../media/media30.mp3"/><Relationship Id="rId3" Type="http://schemas.microsoft.com/office/2007/relationships/media" Target="../media/media28.mp3"/><Relationship Id="rId7" Type="http://schemas.microsoft.com/office/2007/relationships/media" Target="../media/media30.mp3"/><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29.mp3"/><Relationship Id="rId5" Type="http://schemas.microsoft.com/office/2007/relationships/media" Target="../media/media29.mp3"/><Relationship Id="rId10" Type="http://schemas.openxmlformats.org/officeDocument/2006/relationships/image" Target="../media/image12.png"/><Relationship Id="rId4" Type="http://schemas.openxmlformats.org/officeDocument/2006/relationships/audio" Target="../media/media28.mp3"/><Relationship Id="rId9"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audio" Target="../media/media34.mp3"/><Relationship Id="rId3" Type="http://schemas.microsoft.com/office/2007/relationships/media" Target="../media/media32.mp3"/><Relationship Id="rId7" Type="http://schemas.microsoft.com/office/2007/relationships/media" Target="../media/media34.mp3"/><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audio" Target="../media/media33.mp3"/><Relationship Id="rId5" Type="http://schemas.microsoft.com/office/2007/relationships/media" Target="../media/media33.mp3"/><Relationship Id="rId10" Type="http://schemas.openxmlformats.org/officeDocument/2006/relationships/image" Target="../media/image12.png"/><Relationship Id="rId4" Type="http://schemas.openxmlformats.org/officeDocument/2006/relationships/audio" Target="../media/media32.mp3"/><Relationship Id="rId9"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8" Type="http://schemas.openxmlformats.org/officeDocument/2006/relationships/audio" Target="../media/media38.mp3"/><Relationship Id="rId3" Type="http://schemas.microsoft.com/office/2007/relationships/media" Target="../media/media36.mp3"/><Relationship Id="rId7" Type="http://schemas.microsoft.com/office/2007/relationships/media" Target="../media/media38.mp3"/><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audio" Target="../media/media37.mp3"/><Relationship Id="rId11" Type="http://schemas.openxmlformats.org/officeDocument/2006/relationships/image" Target="../media/image12.png"/><Relationship Id="rId5" Type="http://schemas.microsoft.com/office/2007/relationships/media" Target="../media/media37.mp3"/><Relationship Id="rId10" Type="http://schemas.openxmlformats.org/officeDocument/2006/relationships/image" Target="../media/image38.png"/><Relationship Id="rId4" Type="http://schemas.openxmlformats.org/officeDocument/2006/relationships/audio" Target="../media/media36.mp3"/><Relationship Id="rId9"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2.sv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40.mp4"/><Relationship Id="rId1" Type="http://schemas.microsoft.com/office/2007/relationships/media" Target="../media/media40.mp4"/><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12.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3.xml"/><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slideLayout" Target="../slideLayouts/slideLayout29.xml"/><Relationship Id="rId7" Type="http://schemas.openxmlformats.org/officeDocument/2006/relationships/image" Target="../media/image51.jpe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2.sv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12.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2.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5.mp3"/><Relationship Id="rId1" Type="http://schemas.microsoft.com/office/2007/relationships/media" Target="../media/media45.mp3"/><Relationship Id="rId5" Type="http://schemas.openxmlformats.org/officeDocument/2006/relationships/image" Target="../media/image12.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8" Type="http://schemas.openxmlformats.org/officeDocument/2006/relationships/audio" Target="../media/media49.mp3"/><Relationship Id="rId13" Type="http://schemas.openxmlformats.org/officeDocument/2006/relationships/image" Target="../media/image12.png"/><Relationship Id="rId3" Type="http://schemas.microsoft.com/office/2007/relationships/media" Target="../media/media47.mp3"/><Relationship Id="rId7" Type="http://schemas.microsoft.com/office/2007/relationships/media" Target="../media/media49.mp3"/><Relationship Id="rId12" Type="http://schemas.openxmlformats.org/officeDocument/2006/relationships/image" Target="../media/image56.pn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audio" Target="../media/media48.mp3"/><Relationship Id="rId11" Type="http://schemas.openxmlformats.org/officeDocument/2006/relationships/slideLayout" Target="../slideLayouts/slideLayout23.xml"/><Relationship Id="rId5" Type="http://schemas.microsoft.com/office/2007/relationships/media" Target="../media/media48.mp3"/><Relationship Id="rId10" Type="http://schemas.openxmlformats.org/officeDocument/2006/relationships/audio" Target="../media/media50.mp3"/><Relationship Id="rId4" Type="http://schemas.openxmlformats.org/officeDocument/2006/relationships/audio" Target="../media/media47.mp3"/><Relationship Id="rId9" Type="http://schemas.microsoft.com/office/2007/relationships/media" Target="../media/media50.mp3"/></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audio" Target="../media/media54.mp3"/><Relationship Id="rId13" Type="http://schemas.openxmlformats.org/officeDocument/2006/relationships/slideLayout" Target="../slideLayouts/slideLayout23.xml"/><Relationship Id="rId3" Type="http://schemas.microsoft.com/office/2007/relationships/media" Target="../media/media52.mp3"/><Relationship Id="rId7" Type="http://schemas.microsoft.com/office/2007/relationships/media" Target="../media/media54.mp3"/><Relationship Id="rId12" Type="http://schemas.openxmlformats.org/officeDocument/2006/relationships/audio" Target="../media/media56.mp3"/><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audio" Target="../media/media53.mp3"/><Relationship Id="rId11" Type="http://schemas.microsoft.com/office/2007/relationships/media" Target="../media/media56.mp3"/><Relationship Id="rId5" Type="http://schemas.microsoft.com/office/2007/relationships/media" Target="../media/media53.mp3"/><Relationship Id="rId10" Type="http://schemas.openxmlformats.org/officeDocument/2006/relationships/audio" Target="../media/media55.mp3"/><Relationship Id="rId4" Type="http://schemas.openxmlformats.org/officeDocument/2006/relationships/audio" Target="../media/media52.mp3"/><Relationship Id="rId9" Type="http://schemas.microsoft.com/office/2007/relationships/media" Target="../media/media55.mp3"/><Relationship Id="rId14" Type="http://schemas.openxmlformats.org/officeDocument/2006/relationships/image" Target="../media/image12.png"/></Relationships>
</file>

<file path=ppt/slides/_rels/slide4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58.mp3"/><Relationship Id="rId7" Type="http://schemas.openxmlformats.org/officeDocument/2006/relationships/slideLayout" Target="../slideLayouts/slideLayout23.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audio" Target="../media/media59.mp3"/><Relationship Id="rId5" Type="http://schemas.microsoft.com/office/2007/relationships/media" Target="../media/media59.mp3"/><Relationship Id="rId4" Type="http://schemas.openxmlformats.org/officeDocument/2006/relationships/audio" Target="../media/media58.mp3"/></Relationships>
</file>

<file path=ppt/slides/_rels/slide46.xml.rels><?xml version="1.0" encoding="UTF-8" standalone="yes"?>
<Relationships xmlns="http://schemas.openxmlformats.org/package/2006/relationships"><Relationship Id="rId8" Type="http://schemas.openxmlformats.org/officeDocument/2006/relationships/audio" Target="../media/media63.mp3"/><Relationship Id="rId13" Type="http://schemas.openxmlformats.org/officeDocument/2006/relationships/slideLayout" Target="../slideLayouts/slideLayout23.xml"/><Relationship Id="rId3" Type="http://schemas.microsoft.com/office/2007/relationships/media" Target="../media/media61.mp3"/><Relationship Id="rId7" Type="http://schemas.microsoft.com/office/2007/relationships/media" Target="../media/media63.mp3"/><Relationship Id="rId12" Type="http://schemas.openxmlformats.org/officeDocument/2006/relationships/audio" Target="../media/media65.mp3"/><Relationship Id="rId2" Type="http://schemas.openxmlformats.org/officeDocument/2006/relationships/audio" Target="../media/media60.mp3"/><Relationship Id="rId16" Type="http://schemas.openxmlformats.org/officeDocument/2006/relationships/image" Target="../media/image58.png"/><Relationship Id="rId1" Type="http://schemas.microsoft.com/office/2007/relationships/media" Target="../media/media60.mp3"/><Relationship Id="rId6" Type="http://schemas.openxmlformats.org/officeDocument/2006/relationships/audio" Target="../media/media62.mp3"/><Relationship Id="rId11" Type="http://schemas.microsoft.com/office/2007/relationships/media" Target="../media/media65.mp3"/><Relationship Id="rId5" Type="http://schemas.microsoft.com/office/2007/relationships/media" Target="../media/media62.mp3"/><Relationship Id="rId15" Type="http://schemas.openxmlformats.org/officeDocument/2006/relationships/image" Target="../media/image57.jpg"/><Relationship Id="rId10" Type="http://schemas.openxmlformats.org/officeDocument/2006/relationships/audio" Target="../media/media64.mp3"/><Relationship Id="rId4" Type="http://schemas.openxmlformats.org/officeDocument/2006/relationships/audio" Target="../media/media61.mp3"/><Relationship Id="rId9" Type="http://schemas.microsoft.com/office/2007/relationships/media" Target="../media/media64.mp3"/><Relationship Id="rId1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microsoft.com/office/2007/relationships/media" Target="../media/media67.mp3"/><Relationship Id="rId7" Type="http://schemas.openxmlformats.org/officeDocument/2006/relationships/image" Target="../media/image12.png"/><Relationship Id="rId2" Type="http://schemas.openxmlformats.org/officeDocument/2006/relationships/audio" Target="../media/media66.mp3"/><Relationship Id="rId1" Type="http://schemas.microsoft.com/office/2007/relationships/media" Target="../media/media66.mp3"/><Relationship Id="rId6" Type="http://schemas.openxmlformats.org/officeDocument/2006/relationships/image" Target="../media/image59.png"/><Relationship Id="rId5" Type="http://schemas.openxmlformats.org/officeDocument/2006/relationships/slideLayout" Target="../slideLayouts/slideLayout23.xml"/><Relationship Id="rId4" Type="http://schemas.openxmlformats.org/officeDocument/2006/relationships/audio" Target="../media/media67.mp3"/></Relationships>
</file>

<file path=ppt/slides/_rels/slide49.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69.mp3"/><Relationship Id="rId7" Type="http://schemas.openxmlformats.org/officeDocument/2006/relationships/slideLayout" Target="../slideLayouts/slideLayout23.xml"/><Relationship Id="rId2" Type="http://schemas.openxmlformats.org/officeDocument/2006/relationships/audio" Target="../media/media68.mp3"/><Relationship Id="rId1" Type="http://schemas.microsoft.com/office/2007/relationships/media" Target="../media/media68.mp3"/><Relationship Id="rId6" Type="http://schemas.openxmlformats.org/officeDocument/2006/relationships/audio" Target="../media/media70.mp3"/><Relationship Id="rId5" Type="http://schemas.microsoft.com/office/2007/relationships/media" Target="../media/media70.mp3"/><Relationship Id="rId4" Type="http://schemas.openxmlformats.org/officeDocument/2006/relationships/audio" Target="../media/media69.mp3"/><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slideLayout" Target="../slideLayouts/slideLayout23.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audio" Target="../media/media71.mp3"/><Relationship Id="rId16" Type="http://schemas.openxmlformats.org/officeDocument/2006/relationships/diagramQuickStyle" Target="../diagrams/quickStyle3.xml"/><Relationship Id="rId20" Type="http://schemas.openxmlformats.org/officeDocument/2006/relationships/image" Target="../media/image12.png"/><Relationship Id="rId1" Type="http://schemas.microsoft.com/office/2007/relationships/media" Target="../media/media71.mp3"/><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19" Type="http://schemas.openxmlformats.org/officeDocument/2006/relationships/image" Target="../media/image60.png"/><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5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media72.mp3"/><Relationship Id="rId7" Type="http://schemas.openxmlformats.org/officeDocument/2006/relationships/oleObject" Target="../embeddings/oleObject1.bin"/><Relationship Id="rId2" Type="http://schemas.microsoft.com/office/2007/relationships/media" Target="../media/media72.mp3"/><Relationship Id="rId1" Type="http://schemas.openxmlformats.org/officeDocument/2006/relationships/vmlDrawing" Target="../drawings/vmlDrawing1.v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notesSlide" Target="../notesSlides/notesSlide3.xml"/><Relationship Id="rId10" Type="http://schemas.openxmlformats.org/officeDocument/2006/relationships/image" Target="../media/image63.jpeg"/><Relationship Id="rId4" Type="http://schemas.openxmlformats.org/officeDocument/2006/relationships/slideLayout" Target="../slideLayouts/slideLayout20.xml"/><Relationship Id="rId9"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6.xml"/><Relationship Id="rId7" Type="http://schemas.openxmlformats.org/officeDocument/2006/relationships/image" Target="../media/image66.png"/><Relationship Id="rId2" Type="http://schemas.openxmlformats.org/officeDocument/2006/relationships/audio" Target="../media/media73.mp3"/><Relationship Id="rId1" Type="http://schemas.microsoft.com/office/2007/relationships/media" Target="../media/media73.mp3"/><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4.xml"/></Relationships>
</file>

<file path=ppt/slides/_rels/slide5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75.mp3"/><Relationship Id="rId7" Type="http://schemas.openxmlformats.org/officeDocument/2006/relationships/slideLayout" Target="../slideLayouts/slideLayout16.xml"/><Relationship Id="rId2" Type="http://schemas.openxmlformats.org/officeDocument/2006/relationships/audio" Target="../media/media74.mp3"/><Relationship Id="rId1" Type="http://schemas.microsoft.com/office/2007/relationships/media" Target="../media/media74.mp3"/><Relationship Id="rId6" Type="http://schemas.openxmlformats.org/officeDocument/2006/relationships/audio" Target="../media/media76.mp3"/><Relationship Id="rId5" Type="http://schemas.microsoft.com/office/2007/relationships/media" Target="../media/media76.mp3"/><Relationship Id="rId4" Type="http://schemas.openxmlformats.org/officeDocument/2006/relationships/audio" Target="../media/media75.mp3"/><Relationship Id="rId9" Type="http://schemas.openxmlformats.org/officeDocument/2006/relationships/image" Target="../media/image67.jp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2.png"/><Relationship Id="rId2" Type="http://schemas.openxmlformats.org/officeDocument/2006/relationships/audio" Target="../media/media77.mp3"/><Relationship Id="rId1" Type="http://schemas.microsoft.com/office/2007/relationships/media" Target="../media/media77.mp3"/><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8.mp3"/><Relationship Id="rId1" Type="http://schemas.microsoft.com/office/2007/relationships/media" Target="../media/media78.mp3"/><Relationship Id="rId5" Type="http://schemas.openxmlformats.org/officeDocument/2006/relationships/image" Target="../media/image12.png"/><Relationship Id="rId4" Type="http://schemas.openxmlformats.org/officeDocument/2006/relationships/image" Target="../media/image71.emf"/></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9.mp3"/><Relationship Id="rId1" Type="http://schemas.microsoft.com/office/2007/relationships/media" Target="../media/media79.mp3"/><Relationship Id="rId5" Type="http://schemas.openxmlformats.org/officeDocument/2006/relationships/image" Target="../media/image12.png"/><Relationship Id="rId4" Type="http://schemas.openxmlformats.org/officeDocument/2006/relationships/image" Target="../media/image72.emf"/></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2.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microsoft.com/office/2007/relationships/media" Target="../media/media81.mp3"/><Relationship Id="rId2" Type="http://schemas.openxmlformats.org/officeDocument/2006/relationships/audio" Target="../media/media80.mp3"/><Relationship Id="rId1" Type="http://schemas.microsoft.com/office/2007/relationships/media" Target="../media/media80.mp3"/><Relationship Id="rId6" Type="http://schemas.openxmlformats.org/officeDocument/2006/relationships/image" Target="../media/image12.png"/><Relationship Id="rId5" Type="http://schemas.openxmlformats.org/officeDocument/2006/relationships/slideLayout" Target="../slideLayouts/slideLayout16.xml"/><Relationship Id="rId4" Type="http://schemas.openxmlformats.org/officeDocument/2006/relationships/audio" Target="../media/media81.mp3"/></Relationships>
</file>

<file path=ppt/slides/_rels/slide6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7.xml"/><Relationship Id="rId7" Type="http://schemas.openxmlformats.org/officeDocument/2006/relationships/image" Target="../media/image75.png"/><Relationship Id="rId2" Type="http://schemas.openxmlformats.org/officeDocument/2006/relationships/audio" Target="../media/media82.mp3"/><Relationship Id="rId1" Type="http://schemas.microsoft.com/office/2007/relationships/media" Target="../media/media82.mp3"/><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3.mp3"/><Relationship Id="rId1" Type="http://schemas.microsoft.com/office/2007/relationships/media" Target="../media/media83.mp3"/><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4.mp3"/><Relationship Id="rId1" Type="http://schemas.microsoft.com/office/2007/relationships/media" Target="../media/media84.mp3"/><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80.jpeg"/><Relationship Id="rId4" Type="http://schemas.openxmlformats.org/officeDocument/2006/relationships/notesSlide" Target="../notesSlides/notesSlide13.xml"/></Relationships>
</file>

<file path=ppt/slides/_rels/slide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F3342"/>
        </a:solidFill>
        <a:effectLst/>
      </p:bgPr>
    </p:bg>
    <p:spTree>
      <p:nvGrpSpPr>
        <p:cNvPr id="1" name=""/>
        <p:cNvGrpSpPr/>
        <p:nvPr/>
      </p:nvGrpSpPr>
      <p:grpSpPr>
        <a:xfrm>
          <a:off x="0" y="0"/>
          <a:ext cx="0" cy="0"/>
          <a:chOff x="0" y="0"/>
          <a:chExt cx="0" cy="0"/>
        </a:xfrm>
      </p:grpSpPr>
      <p:pic>
        <p:nvPicPr>
          <p:cNvPr id="5" name="Picture Placeholder 4" descr="Abstract Building" title="Abstract Building">
            <a:extLst>
              <a:ext uri="{FF2B5EF4-FFF2-40B4-BE49-F238E27FC236}">
                <a16:creationId xmlns:a16="http://schemas.microsoft.com/office/drawing/2014/main" id="{1805319F-612A-49F0-B6DA-8A214D5DBD2A}"/>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a:stretch>
            <a:fillRect/>
          </a:stretch>
        </p:blipFill>
        <p:spPr/>
      </p:pic>
      <p:sp>
        <p:nvSpPr>
          <p:cNvPr id="35" name="Rectangle 34">
            <a:extLst>
              <a:ext uri="{FF2B5EF4-FFF2-40B4-BE49-F238E27FC236}">
                <a16:creationId xmlns:a16="http://schemas.microsoft.com/office/drawing/2014/main" id="{B6C8E487-ADDC-4F1B-A30A-BAABB4998F49}"/>
              </a:ext>
              <a:ext uri="{C183D7F6-B498-43B3-948B-1728B52AA6E4}">
                <adec:decorative xmlns:adec="http://schemas.microsoft.com/office/drawing/2017/decorative" val="1"/>
              </a:ext>
            </a:extLst>
          </p:cNvPr>
          <p:cNvSpPr/>
          <p:nvPr/>
        </p:nvSpPr>
        <p:spPr>
          <a:xfrm>
            <a:off x="-71016" y="0"/>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40" name="Group 39">
            <a:extLst>
              <a:ext uri="{FF2B5EF4-FFF2-40B4-BE49-F238E27FC236}">
                <a16:creationId xmlns:a16="http://schemas.microsoft.com/office/drawing/2014/main" id="{11BEC607-8474-408E-A7AC-48A065F31B63}"/>
              </a:ext>
              <a:ext uri="{C183D7F6-B498-43B3-948B-1728B52AA6E4}">
                <adec:decorative xmlns:adec="http://schemas.microsoft.com/office/drawing/2017/decorative" val="1"/>
              </a:ext>
            </a:extLst>
          </p:cNvPr>
          <p:cNvGrpSpPr/>
          <p:nvPr/>
        </p:nvGrpSpPr>
        <p:grpSpPr>
          <a:xfrm flipH="1">
            <a:off x="2076201" y="1246910"/>
            <a:ext cx="8231580" cy="4010890"/>
            <a:chOff x="500743" y="-22763"/>
            <a:chExt cx="7075714" cy="7269964"/>
          </a:xfrm>
        </p:grpSpPr>
        <p:sp>
          <p:nvSpPr>
            <p:cNvPr id="42" name="Rectangle 41">
              <a:extLst>
                <a:ext uri="{FF2B5EF4-FFF2-40B4-BE49-F238E27FC236}">
                  <a16:creationId xmlns:a16="http://schemas.microsoft.com/office/drawing/2014/main" id="{B601E3FC-2016-4085-9A4B-A172702EAAE1}"/>
                </a:ext>
              </a:extLst>
            </p:cNvPr>
            <p:cNvSpPr/>
            <p:nvPr userDrawn="1"/>
          </p:nvSpPr>
          <p:spPr>
            <a:xfrm>
              <a:off x="500743" y="1181211"/>
              <a:ext cx="6827004"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41" name="Rectangle 40">
              <a:extLst>
                <a:ext uri="{FF2B5EF4-FFF2-40B4-BE49-F238E27FC236}">
                  <a16:creationId xmlns:a16="http://schemas.microsoft.com/office/drawing/2014/main" id="{2CBF662F-A198-4AD3-8EBC-0EC9A52B2994}"/>
                </a:ext>
              </a:extLst>
            </p:cNvPr>
            <p:cNvSpPr/>
            <p:nvPr userDrawn="1"/>
          </p:nvSpPr>
          <p:spPr>
            <a:xfrm>
              <a:off x="500743" y="-22763"/>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142E86C5-8E5F-4620-A4FB-D1F926179D18}"/>
                </a:ext>
              </a:extLst>
            </p:cNvPr>
            <p:cNvSpPr/>
            <p:nvPr userDrawn="1"/>
          </p:nvSpPr>
          <p:spPr>
            <a:xfrm>
              <a:off x="749453" y="655467"/>
              <a:ext cx="6348032" cy="5701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5">
            <a:extLst>
              <a:ext uri="{FF2B5EF4-FFF2-40B4-BE49-F238E27FC236}">
                <a16:creationId xmlns:a16="http://schemas.microsoft.com/office/drawing/2014/main" id="{7E0E8055-17FA-43CE-9F03-E712F496B7CF}"/>
              </a:ext>
            </a:extLst>
          </p:cNvPr>
          <p:cNvSpPr>
            <a:spLocks noGrp="1"/>
          </p:cNvSpPr>
          <p:nvPr>
            <p:ph type="ctrTitle"/>
          </p:nvPr>
        </p:nvSpPr>
        <p:spPr>
          <a:xfrm>
            <a:off x="2492909" y="2505825"/>
            <a:ext cx="7666039" cy="1025352"/>
          </a:xfrm>
        </p:spPr>
        <p:txBody>
          <a:bodyPr/>
          <a:lstStyle/>
          <a:p>
            <a:r>
              <a:rPr lang="en-US" dirty="0">
                <a:solidFill>
                  <a:srgbClr val="2F3342"/>
                </a:solidFill>
              </a:rPr>
              <a:t>Business plan of </a:t>
            </a:r>
            <a:r>
              <a:rPr lang="en-US" dirty="0" err="1">
                <a:solidFill>
                  <a:srgbClr val="2F3342"/>
                </a:solidFill>
              </a:rPr>
              <a:t>jmm</a:t>
            </a:r>
            <a:r>
              <a:rPr lang="en-US" dirty="0">
                <a:solidFill>
                  <a:srgbClr val="2F3342"/>
                </a:solidFill>
              </a:rPr>
              <a:t> </a:t>
            </a:r>
            <a:r>
              <a:rPr lang="en-US" dirty="0" err="1">
                <a:solidFill>
                  <a:srgbClr val="2F3342"/>
                </a:solidFill>
              </a:rPr>
              <a:t>llc</a:t>
            </a:r>
            <a:endParaRPr lang="en-US" dirty="0">
              <a:solidFill>
                <a:srgbClr val="2F3342"/>
              </a:solidFill>
            </a:endParaRPr>
          </a:p>
        </p:txBody>
      </p:sp>
      <p:sp>
        <p:nvSpPr>
          <p:cNvPr id="7" name="Subtitle 6">
            <a:extLst>
              <a:ext uri="{FF2B5EF4-FFF2-40B4-BE49-F238E27FC236}">
                <a16:creationId xmlns:a16="http://schemas.microsoft.com/office/drawing/2014/main" id="{9935280A-EBD5-4EFA-81A0-313C85F987EC}"/>
              </a:ext>
            </a:extLst>
          </p:cNvPr>
          <p:cNvSpPr>
            <a:spLocks noGrp="1"/>
          </p:cNvSpPr>
          <p:nvPr>
            <p:ph type="subTitle" idx="1"/>
          </p:nvPr>
        </p:nvSpPr>
        <p:spPr>
          <a:xfrm>
            <a:off x="2957306" y="3785337"/>
            <a:ext cx="6609256" cy="450503"/>
          </a:xfrm>
        </p:spPr>
        <p:txBody>
          <a:bodyPr>
            <a:normAutofit/>
          </a:bodyPr>
          <a:lstStyle/>
          <a:p>
            <a:r>
              <a:rPr lang="en-US" dirty="0">
                <a:solidFill>
                  <a:srgbClr val="2F3342"/>
                </a:solidFill>
              </a:rPr>
              <a:t>Brandman University</a:t>
            </a:r>
          </a:p>
          <a:p>
            <a:endParaRPr lang="en-US" dirty="0">
              <a:solidFill>
                <a:srgbClr val="2F3342"/>
              </a:solidFill>
            </a:endParaRPr>
          </a:p>
        </p:txBody>
      </p:sp>
      <p:pic>
        <p:nvPicPr>
          <p:cNvPr id="2" name="Picture 1">
            <a:extLst>
              <a:ext uri="{FF2B5EF4-FFF2-40B4-BE49-F238E27FC236}">
                <a16:creationId xmlns:a16="http://schemas.microsoft.com/office/drawing/2014/main" id="{7D7D7E64-8454-4AEA-8A7A-42C98F40C975}"/>
              </a:ext>
            </a:extLst>
          </p:cNvPr>
          <p:cNvPicPr>
            <a:picLocks noChangeAspect="1"/>
          </p:cNvPicPr>
          <p:nvPr/>
        </p:nvPicPr>
        <p:blipFill>
          <a:blip r:embed="rId7"/>
          <a:stretch>
            <a:fillRect/>
          </a:stretch>
        </p:blipFill>
        <p:spPr>
          <a:xfrm>
            <a:off x="2887672" y="3376398"/>
            <a:ext cx="6608637" cy="646232"/>
          </a:xfrm>
          <a:prstGeom prst="rect">
            <a:avLst/>
          </a:prstGeom>
        </p:spPr>
      </p:pic>
      <p:pic>
        <p:nvPicPr>
          <p:cNvPr id="8" name="jmmlogoclip">
            <a:hlinkClick r:id="" action="ppaction://media"/>
            <a:extLst>
              <a:ext uri="{FF2B5EF4-FFF2-40B4-BE49-F238E27FC236}">
                <a16:creationId xmlns:a16="http://schemas.microsoft.com/office/drawing/2014/main" id="{068A6DA9-69EE-42A8-AD4B-BF562E30C10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633416" y="1241817"/>
            <a:ext cx="7385026" cy="1677653"/>
          </a:xfrm>
          <a:prstGeom prst="rect">
            <a:avLst/>
          </a:prstGeom>
        </p:spPr>
      </p:pic>
      <p:pic>
        <p:nvPicPr>
          <p:cNvPr id="3" name="slide1">
            <a:hlinkClick r:id="" action="ppaction://media"/>
            <a:extLst>
              <a:ext uri="{FF2B5EF4-FFF2-40B4-BE49-F238E27FC236}">
                <a16:creationId xmlns:a16="http://schemas.microsoft.com/office/drawing/2014/main" id="{D763C037-1C1F-4EEE-8896-6C38B148CCF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191999" y="6858000"/>
            <a:ext cx="609600" cy="609600"/>
          </a:xfrm>
          <a:prstGeom prst="rect">
            <a:avLst/>
          </a:prstGeom>
        </p:spPr>
      </p:pic>
    </p:spTree>
    <p:extLst>
      <p:ext uri="{BB962C8B-B14F-4D97-AF65-F5344CB8AC3E}">
        <p14:creationId xmlns:p14="http://schemas.microsoft.com/office/powerpoint/2010/main" val="250621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3" fill="hold"/>
                                        <p:tgtEl>
                                          <p:spTgt spid="8"/>
                                        </p:tgtEl>
                                      </p:cBhvr>
                                    </p:cmd>
                                  </p:childTnLst>
                                </p:cTn>
                              </p:par>
                              <p:par>
                                <p:cTn id="7" presetID="1" presetClass="mediacall" presetSubtype="0" fill="hold" nodeType="withEffect">
                                  <p:stCondLst>
                                    <p:cond delay="0"/>
                                  </p:stCondLst>
                                  <p:childTnLst>
                                    <p:cmd type="call" cmd="playFrom(0.0)">
                                      <p:cBhvr>
                                        <p:cTn id="8" dur="99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audio>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361EFFB7-8B3E-491D-89F4-6C4D12965016}"/>
              </a:ext>
            </a:extLst>
          </p:cNvPr>
          <p:cNvPicPr>
            <a:picLocks noGrp="1" noChangeAspect="1"/>
          </p:cNvPicPr>
          <p:nvPr>
            <p:ph type="pic" sz="quarter" idx="15"/>
          </p:nvPr>
        </p:nvPicPr>
        <p:blipFill>
          <a:blip r:embed="rId4">
            <a:extLst>
              <a:ext uri="{BEBA8EAE-BF5A-486C-A8C5-ECC9F3942E4B}">
                <a14:imgProps xmlns:a14="http://schemas.microsoft.com/office/drawing/2010/main">
                  <a14:imgLayer r:embed="rId5">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32B205EF-4045-42E3-8101-270CAA2CF42C}"/>
              </a:ext>
              <a:ext uri="{C183D7F6-B498-43B3-948B-1728B52AA6E4}">
                <adec:decorative xmlns:adec="http://schemas.microsoft.com/office/drawing/2017/decorative" val="1"/>
              </a:ext>
            </a:extLst>
          </p:cNvPr>
          <p:cNvSpPr/>
          <p:nvPr/>
        </p:nvSpPr>
        <p:spPr>
          <a:xfrm>
            <a:off x="-71016" y="0"/>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12" name="Group 11">
            <a:extLst>
              <a:ext uri="{FF2B5EF4-FFF2-40B4-BE49-F238E27FC236}">
                <a16:creationId xmlns:a16="http://schemas.microsoft.com/office/drawing/2014/main" id="{1101DF86-6B00-49D3-9EFB-456055F79899}"/>
              </a:ext>
              <a:ext uri="{C183D7F6-B498-43B3-948B-1728B52AA6E4}">
                <adec:decorative xmlns:adec="http://schemas.microsoft.com/office/drawing/2017/decorative" val="1"/>
              </a:ext>
            </a:extLst>
          </p:cNvPr>
          <p:cNvGrpSpPr/>
          <p:nvPr/>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square">
              <a:extLst>
                <a:ext uri="{FF2B5EF4-FFF2-40B4-BE49-F238E27FC236}">
                  <a16:creationId xmlns:a16="http://schemas.microsoft.com/office/drawing/2014/main" id="{42A4A83C-0C6B-4A7C-B582-33988B027F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4" name="Title 3">
            <a:extLst>
              <a:ext uri="{FF2B5EF4-FFF2-40B4-BE49-F238E27FC236}">
                <a16:creationId xmlns:a16="http://schemas.microsoft.com/office/drawing/2014/main" id="{9C2EEB1E-E5B2-44FA-8D26-4D510438DDB9}"/>
              </a:ext>
            </a:extLst>
          </p:cNvPr>
          <p:cNvSpPr>
            <a:spLocks noGrp="1"/>
          </p:cNvSpPr>
          <p:nvPr>
            <p:ph type="title"/>
          </p:nvPr>
        </p:nvSpPr>
        <p:spPr>
          <a:xfrm>
            <a:off x="4506095" y="2507633"/>
            <a:ext cx="4351911" cy="1769608"/>
          </a:xfrm>
        </p:spPr>
        <p:txBody>
          <a:bodyPr>
            <a:normAutofit fontScale="90000"/>
          </a:bodyPr>
          <a:lstStyle/>
          <a:p>
            <a:r>
              <a:rPr lang="en-US" dirty="0"/>
              <a:t>Industry Analysis and Trends </a:t>
            </a:r>
          </a:p>
        </p:txBody>
      </p:sp>
      <p:sp>
        <p:nvSpPr>
          <p:cNvPr id="19" name="Text Placeholder 2">
            <a:extLst>
              <a:ext uri="{FF2B5EF4-FFF2-40B4-BE49-F238E27FC236}">
                <a16:creationId xmlns:a16="http://schemas.microsoft.com/office/drawing/2014/main" id="{2F2E0D99-FB22-4130-AAF1-73D2822A328F}"/>
              </a:ext>
            </a:extLst>
          </p:cNvPr>
          <p:cNvSpPr txBox="1">
            <a:spLocks/>
          </p:cNvSpPr>
          <p:nvPr/>
        </p:nvSpPr>
        <p:spPr>
          <a:xfrm>
            <a:off x="4506095" y="4127455"/>
            <a:ext cx="4351912" cy="296437"/>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2F3342"/>
                </a:solidFill>
              </a:rPr>
              <a:t>Humanitarian Need</a:t>
            </a:r>
          </a:p>
        </p:txBody>
      </p:sp>
      <p:sp>
        <p:nvSpPr>
          <p:cNvPr id="8" name="Footer Placeholder 7">
            <a:extLst>
              <a:ext uri="{FF2B5EF4-FFF2-40B4-BE49-F238E27FC236}">
                <a16:creationId xmlns:a16="http://schemas.microsoft.com/office/drawing/2014/main" id="{37EAC647-D2A2-4904-B455-984AECA4DA77}"/>
              </a:ext>
            </a:extLst>
          </p:cNvPr>
          <p:cNvSpPr>
            <a:spLocks noGrp="1"/>
          </p:cNvSpPr>
          <p:nvPr>
            <p:ph type="ftr" sz="quarter" idx="16"/>
          </p:nvPr>
        </p:nvSpPr>
        <p:spPr/>
        <p:txBody>
          <a:bodyPr/>
          <a:lstStyle/>
          <a:p>
            <a:r>
              <a:rPr lang="en-US" dirty="0"/>
              <a:t>Add a Footer</a:t>
            </a:r>
          </a:p>
        </p:txBody>
      </p:sp>
      <p:sp>
        <p:nvSpPr>
          <p:cNvPr id="14" name="Rectangle: Single Corner Snipped 13">
            <a:extLst>
              <a:ext uri="{FF2B5EF4-FFF2-40B4-BE49-F238E27FC236}">
                <a16:creationId xmlns:a16="http://schemas.microsoft.com/office/drawing/2014/main" id="{443EBCED-982A-454F-BC58-43B643EFA10D}"/>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571FE10C-81AC-4781-843B-B9994368CB9A}"/>
              </a:ext>
            </a:extLst>
          </p:cNvPr>
          <p:cNvSpPr>
            <a:spLocks noGrp="1"/>
          </p:cNvSpPr>
          <p:nvPr>
            <p:ph type="sldNum" sz="quarter" idx="17"/>
          </p:nvPr>
        </p:nvSpPr>
        <p:spPr>
          <a:xfrm>
            <a:off x="11549268" y="6403273"/>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10</a:t>
            </a:fld>
            <a:endParaRPr lang="en-US" dirty="0"/>
          </a:p>
        </p:txBody>
      </p:sp>
      <p:pic>
        <p:nvPicPr>
          <p:cNvPr id="2" name="slide10">
            <a:hlinkClick r:id="" action="ppaction://media"/>
            <a:extLst>
              <a:ext uri="{FF2B5EF4-FFF2-40B4-BE49-F238E27FC236}">
                <a16:creationId xmlns:a16="http://schemas.microsoft.com/office/drawing/2014/main" id="{5B077B9D-251A-4FF8-906D-92D4A3AC83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49268" y="6904923"/>
            <a:ext cx="609600" cy="609600"/>
          </a:xfrm>
          <a:prstGeom prst="rect">
            <a:avLst/>
          </a:prstGeom>
        </p:spPr>
      </p:pic>
    </p:spTree>
    <p:extLst>
      <p:ext uri="{BB962C8B-B14F-4D97-AF65-F5344CB8AC3E}">
        <p14:creationId xmlns:p14="http://schemas.microsoft.com/office/powerpoint/2010/main" val="31002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CC99F418-BA11-4D51-8FE0-6993AF4AA9C9}"/>
              </a:ext>
            </a:extLst>
          </p:cNvPr>
          <p:cNvSpPr>
            <a:spLocks noGrp="1"/>
          </p:cNvSpPr>
          <p:nvPr>
            <p:ph type="ftr" sz="quarter" idx="11"/>
          </p:nvPr>
        </p:nvSpPr>
        <p:spPr/>
        <p:txBody>
          <a:bodyPr/>
          <a:lstStyle/>
          <a:p>
            <a:r>
              <a:rPr lang="en-US"/>
              <a:t>Add a Footer</a:t>
            </a:r>
            <a:endParaRPr lang="en-US" dirty="0"/>
          </a:p>
        </p:txBody>
      </p:sp>
      <p:sp>
        <p:nvSpPr>
          <p:cNvPr id="5" name="Slide Number Placeholder 4">
            <a:extLst>
              <a:ext uri="{FF2B5EF4-FFF2-40B4-BE49-F238E27FC236}">
                <a16:creationId xmlns:a16="http://schemas.microsoft.com/office/drawing/2014/main" id="{C5F5DCAC-CBA5-4FFD-9087-B66358F00E4B}"/>
              </a:ext>
            </a:extLst>
          </p:cNvPr>
          <p:cNvSpPr>
            <a:spLocks noGrp="1"/>
          </p:cNvSpPr>
          <p:nvPr>
            <p:ph type="sldNum" sz="quarter" idx="12"/>
          </p:nvPr>
        </p:nvSpPr>
        <p:spPr/>
        <p:txBody>
          <a:bodyPr/>
          <a:lstStyle/>
          <a:p>
            <a:fld id="{8C2E478F-E849-4A8C-AF1F-CBCC78A7CBFA}" type="slidenum">
              <a:rPr lang="en-US" smtClean="0"/>
              <a:pPr/>
              <a:t>11</a:t>
            </a:fld>
            <a:endParaRPr lang="en-US" dirty="0"/>
          </a:p>
        </p:txBody>
      </p:sp>
      <p:pic>
        <p:nvPicPr>
          <p:cNvPr id="22" name="Picture 21" descr="List from Forbes.com&#10;">
            <a:extLst>
              <a:ext uri="{FF2B5EF4-FFF2-40B4-BE49-F238E27FC236}">
                <a16:creationId xmlns:a16="http://schemas.microsoft.com/office/drawing/2014/main" id="{8410355A-8F14-4106-B29A-576E439E7F1A}"/>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04715" y="0"/>
            <a:ext cx="11987285" cy="8340436"/>
          </a:xfrm>
          <a:prstGeom prst="rect">
            <a:avLst/>
          </a:prstGeom>
        </p:spPr>
      </p:pic>
      <p:sp>
        <p:nvSpPr>
          <p:cNvPr id="23" name="Rectangle: Single Corner Snipped 22">
            <a:extLst>
              <a:ext uri="{FF2B5EF4-FFF2-40B4-BE49-F238E27FC236}">
                <a16:creationId xmlns:a16="http://schemas.microsoft.com/office/drawing/2014/main" id="{C7C04AE1-563B-4750-BD10-E382AFA522B1}"/>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lide Number Placeholder 5">
            <a:extLst>
              <a:ext uri="{FF2B5EF4-FFF2-40B4-BE49-F238E27FC236}">
                <a16:creationId xmlns:a16="http://schemas.microsoft.com/office/drawing/2014/main" id="{B18960C3-8E87-4DDF-B6BB-9D774D4E0DAC}"/>
              </a:ext>
            </a:extLst>
          </p:cNvPr>
          <p:cNvSpPr txBox="1">
            <a:spLocks/>
          </p:cNvSpPr>
          <p:nvPr/>
        </p:nvSpPr>
        <p:spPr>
          <a:xfrm>
            <a:off x="11549268" y="6403273"/>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11</a:t>
            </a:fld>
            <a:endParaRPr lang="en-US" dirty="0"/>
          </a:p>
        </p:txBody>
      </p:sp>
      <p:pic>
        <p:nvPicPr>
          <p:cNvPr id="26" name="slide11">
            <a:hlinkClick r:id="" action="ppaction://media"/>
            <a:extLst>
              <a:ext uri="{FF2B5EF4-FFF2-40B4-BE49-F238E27FC236}">
                <a16:creationId xmlns:a16="http://schemas.microsoft.com/office/drawing/2014/main" id="{2ADCB49F-3765-4659-BD4E-9F9E54D4DA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1071" y="7013079"/>
            <a:ext cx="609600" cy="609600"/>
          </a:xfrm>
          <a:prstGeom prst="rect">
            <a:avLst/>
          </a:prstGeom>
        </p:spPr>
      </p:pic>
    </p:spTree>
    <p:extLst>
      <p:ext uri="{BB962C8B-B14F-4D97-AF65-F5344CB8AC3E}">
        <p14:creationId xmlns:p14="http://schemas.microsoft.com/office/powerpoint/2010/main" val="361763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04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7B01CCE-40DE-46D7-B96B-BEB6622DA435}"/>
              </a:ext>
            </a:extLst>
          </p:cNvPr>
          <p:cNvSpPr>
            <a:spLocks noGrp="1"/>
          </p:cNvSpPr>
          <p:nvPr>
            <p:ph type="ftr" sz="quarter" idx="11"/>
          </p:nvPr>
        </p:nvSpPr>
        <p:spPr/>
        <p:txBody>
          <a:bodyPr/>
          <a:lstStyle/>
          <a:p>
            <a:r>
              <a:rPr lang="en-US"/>
              <a:t>Add a Footer</a:t>
            </a:r>
            <a:endParaRPr lang="en-US" dirty="0"/>
          </a:p>
        </p:txBody>
      </p:sp>
      <p:sp>
        <p:nvSpPr>
          <p:cNvPr id="5" name="Slide Number Placeholder 4">
            <a:extLst>
              <a:ext uri="{FF2B5EF4-FFF2-40B4-BE49-F238E27FC236}">
                <a16:creationId xmlns:a16="http://schemas.microsoft.com/office/drawing/2014/main" id="{A1693F1B-DD80-4FEF-AEE4-A61C8751C40A}"/>
              </a:ext>
            </a:extLst>
          </p:cNvPr>
          <p:cNvSpPr>
            <a:spLocks noGrp="1"/>
          </p:cNvSpPr>
          <p:nvPr>
            <p:ph type="sldNum" sz="quarter" idx="12"/>
          </p:nvPr>
        </p:nvSpPr>
        <p:spPr/>
        <p:txBody>
          <a:bodyPr/>
          <a:lstStyle/>
          <a:p>
            <a:fld id="{8C2E478F-E849-4A8C-AF1F-CBCC78A7CBFA}" type="slidenum">
              <a:rPr lang="en-US" smtClean="0"/>
              <a:pPr/>
              <a:t>12</a:t>
            </a:fld>
            <a:endParaRPr lang="en-US" dirty="0"/>
          </a:p>
        </p:txBody>
      </p:sp>
      <p:pic>
        <p:nvPicPr>
          <p:cNvPr id="16" name="Picture 15" descr="A screenshot of a social media post&#10;&#10;Description automatically generated">
            <a:extLst>
              <a:ext uri="{FF2B5EF4-FFF2-40B4-BE49-F238E27FC236}">
                <a16:creationId xmlns:a16="http://schemas.microsoft.com/office/drawing/2014/main" id="{D6A2E53C-9AE1-44B7-8F80-6521FE6B1D09}"/>
              </a:ext>
            </a:extLst>
          </p:cNvPr>
          <p:cNvPicPr>
            <a:picLocks noChangeAspect="1"/>
          </p:cNvPicPr>
          <p:nvPr/>
        </p:nvPicPr>
        <p:blipFill>
          <a:blip r:embed="rId4"/>
          <a:stretch>
            <a:fillRect/>
          </a:stretch>
        </p:blipFill>
        <p:spPr>
          <a:xfrm>
            <a:off x="263236" y="0"/>
            <a:ext cx="12081164" cy="6858000"/>
          </a:xfrm>
          <a:prstGeom prst="rect">
            <a:avLst/>
          </a:prstGeom>
        </p:spPr>
      </p:pic>
      <p:sp>
        <p:nvSpPr>
          <p:cNvPr id="17" name="Rectangle: Single Corner Snipped 16">
            <a:extLst>
              <a:ext uri="{FF2B5EF4-FFF2-40B4-BE49-F238E27FC236}">
                <a16:creationId xmlns:a16="http://schemas.microsoft.com/office/drawing/2014/main" id="{BA6EFC17-F744-48FF-B4F2-66F13E5947EE}"/>
              </a:ext>
              <a:ext uri="{C183D7F6-B498-43B3-948B-1728B52AA6E4}">
                <adec:decorative xmlns:adec="http://schemas.microsoft.com/office/drawing/2017/decorative" val="1"/>
              </a:ext>
            </a:extLst>
          </p:cNvPr>
          <p:cNvSpPr/>
          <p:nvPr/>
        </p:nvSpPr>
        <p:spPr>
          <a:xfrm flipH="1">
            <a:off x="116508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9987013B-01EE-45D2-BCB5-7544C030C685}"/>
              </a:ext>
            </a:extLst>
          </p:cNvPr>
          <p:cNvSpPr txBox="1">
            <a:spLocks/>
          </p:cNvSpPr>
          <p:nvPr/>
        </p:nvSpPr>
        <p:spPr>
          <a:xfrm>
            <a:off x="11607398" y="6386696"/>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12</a:t>
            </a:fld>
            <a:endParaRPr lang="en-US" dirty="0"/>
          </a:p>
        </p:txBody>
      </p:sp>
      <p:pic>
        <p:nvPicPr>
          <p:cNvPr id="20" name="slide12">
            <a:hlinkClick r:id="" action="ppaction://media"/>
            <a:extLst>
              <a:ext uri="{FF2B5EF4-FFF2-40B4-BE49-F238E27FC236}">
                <a16:creationId xmlns:a16="http://schemas.microsoft.com/office/drawing/2014/main" id="{8271FE39-A189-42AB-B8DA-10A78030A8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02598" y="7314062"/>
            <a:ext cx="609600" cy="609600"/>
          </a:xfrm>
          <a:prstGeom prst="rect">
            <a:avLst/>
          </a:prstGeom>
        </p:spPr>
      </p:pic>
    </p:spTree>
    <p:extLst>
      <p:ext uri="{BB962C8B-B14F-4D97-AF65-F5344CB8AC3E}">
        <p14:creationId xmlns:p14="http://schemas.microsoft.com/office/powerpoint/2010/main" val="226241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7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0820CC-BF03-4A47-AAEC-6E36525DB1A1}"/>
              </a:ext>
            </a:extLst>
          </p:cNvPr>
          <p:cNvPicPr>
            <a:picLocks noChangeAspect="1"/>
          </p:cNvPicPr>
          <p:nvPr/>
        </p:nvPicPr>
        <p:blipFill>
          <a:blip r:embed="rId6"/>
          <a:stretch>
            <a:fillRect/>
          </a:stretch>
        </p:blipFill>
        <p:spPr>
          <a:xfrm>
            <a:off x="0" y="20451"/>
            <a:ext cx="12192000" cy="6817097"/>
          </a:xfrm>
          <a:prstGeom prst="rect">
            <a:avLst/>
          </a:prstGeom>
        </p:spPr>
      </p:pic>
      <p:pic>
        <p:nvPicPr>
          <p:cNvPr id="3" name="Picture 2">
            <a:extLst>
              <a:ext uri="{FF2B5EF4-FFF2-40B4-BE49-F238E27FC236}">
                <a16:creationId xmlns:a16="http://schemas.microsoft.com/office/drawing/2014/main" id="{C4DF3CE2-B30B-426A-BF59-0BE3FB8E083A}"/>
              </a:ext>
            </a:extLst>
          </p:cNvPr>
          <p:cNvPicPr>
            <a:picLocks noChangeAspect="1"/>
          </p:cNvPicPr>
          <p:nvPr/>
        </p:nvPicPr>
        <p:blipFill>
          <a:blip r:embed="rId7"/>
          <a:stretch>
            <a:fillRect/>
          </a:stretch>
        </p:blipFill>
        <p:spPr>
          <a:xfrm>
            <a:off x="7197335" y="154265"/>
            <a:ext cx="4901859" cy="3124194"/>
          </a:xfrm>
          <a:prstGeom prst="rect">
            <a:avLst/>
          </a:prstGeom>
        </p:spPr>
      </p:pic>
      <p:sp>
        <p:nvSpPr>
          <p:cNvPr id="4099" name="Rectangle 3">
            <a:extLst>
              <a:ext uri="{FF2B5EF4-FFF2-40B4-BE49-F238E27FC236}">
                <a16:creationId xmlns:a16="http://schemas.microsoft.com/office/drawing/2014/main" id="{D2F3E3C4-1F07-4EE1-81D1-D7F783C2A9B0}"/>
              </a:ext>
            </a:extLst>
          </p:cNvPr>
          <p:cNvSpPr>
            <a:spLocks noChangeArrowheads="1"/>
          </p:cNvSpPr>
          <p:nvPr/>
        </p:nvSpPr>
        <p:spPr bwMode="auto">
          <a:xfrm>
            <a:off x="682531" y="1626863"/>
            <a:ext cx="5816881" cy="58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00" tIns="44951" rIns="89900" bIns="44951">
            <a:spAutoFit/>
          </a:bodyPr>
          <a:lstStyle>
            <a:lvl1pPr defTabSz="1019175">
              <a:defRPr sz="2400">
                <a:solidFill>
                  <a:schemeClr val="tx1"/>
                </a:solidFill>
                <a:latin typeface="Times New Roman" panose="02020603050405020304" pitchFamily="18" charset="0"/>
              </a:defRPr>
            </a:lvl1pPr>
            <a:lvl2pPr marL="509588" defTabSz="1019175">
              <a:defRPr sz="2400">
                <a:solidFill>
                  <a:schemeClr val="tx1"/>
                </a:solidFill>
                <a:latin typeface="Times New Roman" panose="02020603050405020304" pitchFamily="18" charset="0"/>
              </a:defRPr>
            </a:lvl2pPr>
            <a:lvl3pPr marL="1019175" defTabSz="1019175">
              <a:defRPr sz="2400">
                <a:solidFill>
                  <a:schemeClr val="tx1"/>
                </a:solidFill>
                <a:latin typeface="Times New Roman" panose="02020603050405020304" pitchFamily="18" charset="0"/>
              </a:defRPr>
            </a:lvl3pPr>
            <a:lvl4pPr marL="1528763" defTabSz="1019175">
              <a:defRPr sz="2400">
                <a:solidFill>
                  <a:schemeClr val="tx1"/>
                </a:solidFill>
                <a:latin typeface="Times New Roman" panose="02020603050405020304" pitchFamily="18" charset="0"/>
              </a:defRPr>
            </a:lvl4pPr>
            <a:lvl5pPr marL="2038350" defTabSz="1019175">
              <a:defRPr sz="2400">
                <a:solidFill>
                  <a:schemeClr val="tx1"/>
                </a:solidFill>
                <a:latin typeface="Times New Roman" panose="02020603050405020304" pitchFamily="18" charset="0"/>
              </a:defRPr>
            </a:lvl5pPr>
            <a:lvl6pPr marL="2495550" defTabSz="1019175" fontAlgn="base">
              <a:spcBef>
                <a:spcPct val="0"/>
              </a:spcBef>
              <a:spcAft>
                <a:spcPct val="0"/>
              </a:spcAft>
              <a:defRPr sz="2400">
                <a:solidFill>
                  <a:schemeClr val="tx1"/>
                </a:solidFill>
                <a:latin typeface="Times New Roman" panose="02020603050405020304" pitchFamily="18" charset="0"/>
              </a:defRPr>
            </a:lvl6pPr>
            <a:lvl7pPr marL="2952750" defTabSz="1019175" fontAlgn="base">
              <a:spcBef>
                <a:spcPct val="0"/>
              </a:spcBef>
              <a:spcAft>
                <a:spcPct val="0"/>
              </a:spcAft>
              <a:defRPr sz="2400">
                <a:solidFill>
                  <a:schemeClr val="tx1"/>
                </a:solidFill>
                <a:latin typeface="Times New Roman" panose="02020603050405020304" pitchFamily="18" charset="0"/>
              </a:defRPr>
            </a:lvl7pPr>
            <a:lvl8pPr marL="3409950" defTabSz="1019175" fontAlgn="base">
              <a:spcBef>
                <a:spcPct val="0"/>
              </a:spcBef>
              <a:spcAft>
                <a:spcPct val="0"/>
              </a:spcAft>
              <a:defRPr sz="2400">
                <a:solidFill>
                  <a:schemeClr val="tx1"/>
                </a:solidFill>
                <a:latin typeface="Times New Roman" panose="02020603050405020304" pitchFamily="18" charset="0"/>
              </a:defRPr>
            </a:lvl8pPr>
            <a:lvl9pPr marL="3867150" defTabSz="1019175" fontAlgn="base">
              <a:spcBef>
                <a:spcPct val="0"/>
              </a:spcBef>
              <a:spcAft>
                <a:spcPct val="0"/>
              </a:spcAft>
              <a:defRPr sz="2400">
                <a:solidFill>
                  <a:schemeClr val="tx1"/>
                </a:solidFill>
                <a:latin typeface="Times New Roman" panose="02020603050405020304" pitchFamily="18" charset="0"/>
              </a:defRPr>
            </a:lvl9pPr>
          </a:lstStyle>
          <a:p>
            <a:pPr marL="0" marR="0" lvl="0" indent="0" algn="l" defTabSz="89932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Clean water for better health</a:t>
            </a:r>
          </a:p>
        </p:txBody>
      </p:sp>
      <p:sp>
        <p:nvSpPr>
          <p:cNvPr id="4100" name="Rectangle 4">
            <a:extLst>
              <a:ext uri="{FF2B5EF4-FFF2-40B4-BE49-F238E27FC236}">
                <a16:creationId xmlns:a16="http://schemas.microsoft.com/office/drawing/2014/main" id="{2C9AEAFE-18EA-4E91-AADF-C1F8D9E0A815}"/>
              </a:ext>
            </a:extLst>
          </p:cNvPr>
          <p:cNvSpPr>
            <a:spLocks noChangeArrowheads="1"/>
          </p:cNvSpPr>
          <p:nvPr/>
        </p:nvSpPr>
        <p:spPr bwMode="auto">
          <a:xfrm>
            <a:off x="805203" y="2616408"/>
            <a:ext cx="5816881" cy="688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00" tIns="44951" rIns="89900" bIns="44951">
            <a:spAutoFit/>
          </a:bodyPr>
          <a:lstStyle>
            <a:lvl1pPr defTabSz="1019175">
              <a:defRPr sz="2400">
                <a:solidFill>
                  <a:schemeClr val="tx1"/>
                </a:solidFill>
                <a:latin typeface="Times New Roman" panose="02020603050405020304" pitchFamily="18" charset="0"/>
              </a:defRPr>
            </a:lvl1pPr>
            <a:lvl2pPr marL="509588" defTabSz="1019175">
              <a:defRPr sz="2400">
                <a:solidFill>
                  <a:schemeClr val="tx1"/>
                </a:solidFill>
                <a:latin typeface="Times New Roman" panose="02020603050405020304" pitchFamily="18" charset="0"/>
              </a:defRPr>
            </a:lvl2pPr>
            <a:lvl3pPr marL="1019175" defTabSz="1019175">
              <a:defRPr sz="2400">
                <a:solidFill>
                  <a:schemeClr val="tx1"/>
                </a:solidFill>
                <a:latin typeface="Times New Roman" panose="02020603050405020304" pitchFamily="18" charset="0"/>
              </a:defRPr>
            </a:lvl3pPr>
            <a:lvl4pPr marL="1528763" defTabSz="1019175">
              <a:defRPr sz="2400">
                <a:solidFill>
                  <a:schemeClr val="tx1"/>
                </a:solidFill>
                <a:latin typeface="Times New Roman" panose="02020603050405020304" pitchFamily="18" charset="0"/>
              </a:defRPr>
            </a:lvl4pPr>
            <a:lvl5pPr marL="2038350" defTabSz="1019175">
              <a:defRPr sz="2400">
                <a:solidFill>
                  <a:schemeClr val="tx1"/>
                </a:solidFill>
                <a:latin typeface="Times New Roman" panose="02020603050405020304" pitchFamily="18" charset="0"/>
              </a:defRPr>
            </a:lvl5pPr>
            <a:lvl6pPr marL="2495550" defTabSz="1019175" fontAlgn="base">
              <a:spcBef>
                <a:spcPct val="0"/>
              </a:spcBef>
              <a:spcAft>
                <a:spcPct val="0"/>
              </a:spcAft>
              <a:defRPr sz="2400">
                <a:solidFill>
                  <a:schemeClr val="tx1"/>
                </a:solidFill>
                <a:latin typeface="Times New Roman" panose="02020603050405020304" pitchFamily="18" charset="0"/>
              </a:defRPr>
            </a:lvl6pPr>
            <a:lvl7pPr marL="2952750" defTabSz="1019175" fontAlgn="base">
              <a:spcBef>
                <a:spcPct val="0"/>
              </a:spcBef>
              <a:spcAft>
                <a:spcPct val="0"/>
              </a:spcAft>
              <a:defRPr sz="2400">
                <a:solidFill>
                  <a:schemeClr val="tx1"/>
                </a:solidFill>
                <a:latin typeface="Times New Roman" panose="02020603050405020304" pitchFamily="18" charset="0"/>
              </a:defRPr>
            </a:lvl7pPr>
            <a:lvl8pPr marL="3409950" defTabSz="1019175" fontAlgn="base">
              <a:spcBef>
                <a:spcPct val="0"/>
              </a:spcBef>
              <a:spcAft>
                <a:spcPct val="0"/>
              </a:spcAft>
              <a:defRPr sz="2400">
                <a:solidFill>
                  <a:schemeClr val="tx1"/>
                </a:solidFill>
                <a:latin typeface="Times New Roman" panose="02020603050405020304" pitchFamily="18" charset="0"/>
              </a:defRPr>
            </a:lvl8pPr>
            <a:lvl9pPr marL="3867150" defTabSz="1019175" fontAlgn="base">
              <a:spcBef>
                <a:spcPct val="0"/>
              </a:spcBef>
              <a:spcAft>
                <a:spcPct val="0"/>
              </a:spcAft>
              <a:defRPr sz="2400">
                <a:solidFill>
                  <a:schemeClr val="tx1"/>
                </a:solidFill>
                <a:latin typeface="Times New Roman" panose="02020603050405020304" pitchFamily="18" charset="0"/>
              </a:defRPr>
            </a:lvl9pPr>
          </a:lstStyle>
          <a:p>
            <a:pPr marL="0" marR="0" lvl="0" indent="0" algn="l" defTabSz="899320" rtl="0" eaLnBrk="1" fontAlgn="base" latinLnBrk="0" hangingPunct="1">
              <a:lnSpc>
                <a:spcPct val="100000"/>
              </a:lnSpc>
              <a:spcBef>
                <a:spcPct val="0"/>
              </a:spcBef>
              <a:spcAft>
                <a:spcPct val="0"/>
              </a:spcAft>
              <a:buClrTx/>
              <a:buSzTx/>
              <a:buFontTx/>
              <a:buNone/>
              <a:tabLst/>
              <a:defRPr/>
            </a:pPr>
            <a:r>
              <a:rPr kumimoji="0" lang="en-US" altLang="en-US" sz="1941" b="0" i="1"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We are partnering with organizations like  World Vision to bring help children and families in need.</a:t>
            </a:r>
          </a:p>
        </p:txBody>
      </p:sp>
      <p:sp>
        <p:nvSpPr>
          <p:cNvPr id="4101" name="Rectangle 5">
            <a:extLst>
              <a:ext uri="{FF2B5EF4-FFF2-40B4-BE49-F238E27FC236}">
                <a16:creationId xmlns:a16="http://schemas.microsoft.com/office/drawing/2014/main" id="{ED67879D-FC6C-4833-A6F9-ED2774C13ACA}"/>
              </a:ext>
            </a:extLst>
          </p:cNvPr>
          <p:cNvSpPr>
            <a:spLocks noChangeArrowheads="1"/>
          </p:cNvSpPr>
          <p:nvPr/>
        </p:nvSpPr>
        <p:spPr bwMode="auto">
          <a:xfrm>
            <a:off x="769651" y="3802985"/>
            <a:ext cx="6095999" cy="98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00" tIns="44951" rIns="89900" bIns="44951">
            <a:spAutoFit/>
          </a:bodyPr>
          <a:lstStyle>
            <a:lvl1pPr defTabSz="1019175">
              <a:defRPr sz="2400">
                <a:solidFill>
                  <a:schemeClr val="tx1"/>
                </a:solidFill>
                <a:latin typeface="Times New Roman" panose="02020603050405020304" pitchFamily="18" charset="0"/>
              </a:defRPr>
            </a:lvl1pPr>
            <a:lvl2pPr marL="509588" defTabSz="1019175">
              <a:defRPr sz="2400">
                <a:solidFill>
                  <a:schemeClr val="tx1"/>
                </a:solidFill>
                <a:latin typeface="Times New Roman" panose="02020603050405020304" pitchFamily="18" charset="0"/>
              </a:defRPr>
            </a:lvl2pPr>
            <a:lvl3pPr marL="1019175" defTabSz="1019175">
              <a:defRPr sz="2400">
                <a:solidFill>
                  <a:schemeClr val="tx1"/>
                </a:solidFill>
                <a:latin typeface="Times New Roman" panose="02020603050405020304" pitchFamily="18" charset="0"/>
              </a:defRPr>
            </a:lvl3pPr>
            <a:lvl4pPr marL="1528763" defTabSz="1019175">
              <a:defRPr sz="2400">
                <a:solidFill>
                  <a:schemeClr val="tx1"/>
                </a:solidFill>
                <a:latin typeface="Times New Roman" panose="02020603050405020304" pitchFamily="18" charset="0"/>
              </a:defRPr>
            </a:lvl4pPr>
            <a:lvl5pPr marL="2038350" defTabSz="1019175">
              <a:defRPr sz="2400">
                <a:solidFill>
                  <a:schemeClr val="tx1"/>
                </a:solidFill>
                <a:latin typeface="Times New Roman" panose="02020603050405020304" pitchFamily="18" charset="0"/>
              </a:defRPr>
            </a:lvl5pPr>
            <a:lvl6pPr marL="2495550" defTabSz="1019175" fontAlgn="base">
              <a:spcBef>
                <a:spcPct val="0"/>
              </a:spcBef>
              <a:spcAft>
                <a:spcPct val="0"/>
              </a:spcAft>
              <a:defRPr sz="2400">
                <a:solidFill>
                  <a:schemeClr val="tx1"/>
                </a:solidFill>
                <a:latin typeface="Times New Roman" panose="02020603050405020304" pitchFamily="18" charset="0"/>
              </a:defRPr>
            </a:lvl6pPr>
            <a:lvl7pPr marL="2952750" defTabSz="1019175" fontAlgn="base">
              <a:spcBef>
                <a:spcPct val="0"/>
              </a:spcBef>
              <a:spcAft>
                <a:spcPct val="0"/>
              </a:spcAft>
              <a:defRPr sz="2400">
                <a:solidFill>
                  <a:schemeClr val="tx1"/>
                </a:solidFill>
                <a:latin typeface="Times New Roman" panose="02020603050405020304" pitchFamily="18" charset="0"/>
              </a:defRPr>
            </a:lvl7pPr>
            <a:lvl8pPr marL="3409950" defTabSz="1019175" fontAlgn="base">
              <a:spcBef>
                <a:spcPct val="0"/>
              </a:spcBef>
              <a:spcAft>
                <a:spcPct val="0"/>
              </a:spcAft>
              <a:defRPr sz="2400">
                <a:solidFill>
                  <a:schemeClr val="tx1"/>
                </a:solidFill>
                <a:latin typeface="Times New Roman" panose="02020603050405020304" pitchFamily="18" charset="0"/>
              </a:defRPr>
            </a:lvl8pPr>
            <a:lvl9pPr marL="3867150" defTabSz="1019175" fontAlgn="base">
              <a:spcBef>
                <a:spcPct val="0"/>
              </a:spcBef>
              <a:spcAft>
                <a:spcPct val="0"/>
              </a:spcAft>
              <a:defRPr sz="2400">
                <a:solidFill>
                  <a:schemeClr val="tx1"/>
                </a:solidFill>
                <a:latin typeface="Times New Roman" panose="02020603050405020304" pitchFamily="18" charset="0"/>
              </a:defRPr>
            </a:lvl9pPr>
          </a:lstStyle>
          <a:p>
            <a:pPr marL="0" marR="0" lvl="0" indent="0" algn="l" defTabSz="899320" rtl="0" eaLnBrk="1" fontAlgn="base" latinLnBrk="0" hangingPunct="1">
              <a:lnSpc>
                <a:spcPct val="100000"/>
              </a:lnSpc>
              <a:spcBef>
                <a:spcPct val="50000"/>
              </a:spcBef>
              <a:spcAft>
                <a:spcPct val="0"/>
              </a:spcAft>
              <a:buClrTx/>
              <a:buSzTx/>
              <a:buFontTx/>
              <a:buNone/>
              <a:tabLst/>
              <a:defRPr/>
            </a:pPr>
            <a:r>
              <a:rPr kumimoji="0" lang="en-US" altLang="en-US" sz="1941"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Disease-infested water kills millions every year needlessly.   Access to clean water will limit child deaths and bring renewed vitality to communities.</a:t>
            </a:r>
          </a:p>
        </p:txBody>
      </p:sp>
      <p:sp>
        <p:nvSpPr>
          <p:cNvPr id="4105" name="Rectangle 9">
            <a:extLst>
              <a:ext uri="{FF2B5EF4-FFF2-40B4-BE49-F238E27FC236}">
                <a16:creationId xmlns:a16="http://schemas.microsoft.com/office/drawing/2014/main" id="{5373C76E-5826-4B2B-A05D-D1331732ADDE}"/>
              </a:ext>
            </a:extLst>
          </p:cNvPr>
          <p:cNvSpPr>
            <a:spLocks noChangeArrowheads="1"/>
          </p:cNvSpPr>
          <p:nvPr/>
        </p:nvSpPr>
        <p:spPr bwMode="auto">
          <a:xfrm>
            <a:off x="2061883" y="6185647"/>
            <a:ext cx="1555234" cy="25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altLang="en-US" sz="1059" b="0" i="0" u="none" strike="noStrike" kern="1200" cap="none" spc="0" normalizeH="0" baseline="0" noProof="0">
                <a:ln>
                  <a:noFill/>
                </a:ln>
                <a:solidFill>
                  <a:srgbClr val="000000"/>
                </a:solidFill>
                <a:effectLst/>
                <a:uLnTx/>
                <a:uFillTx/>
                <a:latin typeface="Gill Sans MT" panose="020B0502020104020203" pitchFamily="34" charset="0"/>
                <a:ea typeface="+mn-ea"/>
                <a:cs typeface="+mn-cs"/>
              </a:rPr>
              <a:t>Place Church Logo Here</a:t>
            </a:r>
          </a:p>
        </p:txBody>
      </p:sp>
      <p:pic>
        <p:nvPicPr>
          <p:cNvPr id="4" name="Picture 3">
            <a:extLst>
              <a:ext uri="{FF2B5EF4-FFF2-40B4-BE49-F238E27FC236}">
                <a16:creationId xmlns:a16="http://schemas.microsoft.com/office/drawing/2014/main" id="{B4DBF8ED-AD3F-4ACC-97F1-C4C2447373C9}"/>
              </a:ext>
            </a:extLst>
          </p:cNvPr>
          <p:cNvPicPr>
            <a:picLocks noChangeAspect="1"/>
          </p:cNvPicPr>
          <p:nvPr/>
        </p:nvPicPr>
        <p:blipFill>
          <a:blip r:embed="rId8"/>
          <a:stretch>
            <a:fillRect/>
          </a:stretch>
        </p:blipFill>
        <p:spPr>
          <a:xfrm>
            <a:off x="7171765" y="3367785"/>
            <a:ext cx="4941794" cy="3256039"/>
          </a:xfrm>
          <a:prstGeom prst="rect">
            <a:avLst/>
          </a:prstGeom>
        </p:spPr>
      </p:pic>
      <p:pic>
        <p:nvPicPr>
          <p:cNvPr id="6" name="jmmlogoclip">
            <a:hlinkClick r:id="" action="ppaction://media"/>
            <a:extLst>
              <a:ext uri="{FF2B5EF4-FFF2-40B4-BE49-F238E27FC236}">
                <a16:creationId xmlns:a16="http://schemas.microsoft.com/office/drawing/2014/main" id="{98787044-BB33-4DDE-8BE9-CDEBF838D08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86532" y="206824"/>
            <a:ext cx="6096000" cy="1216877"/>
          </a:xfrm>
          <a:prstGeom prst="rect">
            <a:avLst/>
          </a:prstGeom>
        </p:spPr>
      </p:pic>
      <p:sp>
        <p:nvSpPr>
          <p:cNvPr id="10" name="Rectangle: Single Corner Snipped 9">
            <a:extLst>
              <a:ext uri="{FF2B5EF4-FFF2-40B4-BE49-F238E27FC236}">
                <a16:creationId xmlns:a16="http://schemas.microsoft.com/office/drawing/2014/main" id="{F88277F4-26F4-4447-9E6E-5DA51C036265}"/>
              </a:ext>
              <a:ext uri="{C183D7F6-B498-43B3-948B-1728B52AA6E4}">
                <adec:decorative xmlns:adec="http://schemas.microsoft.com/office/drawing/2017/decorative" val="1"/>
              </a:ext>
            </a:extLst>
          </p:cNvPr>
          <p:cNvSpPr/>
          <p:nvPr/>
        </p:nvSpPr>
        <p:spPr>
          <a:xfrm flipH="1">
            <a:off x="11549269" y="6346124"/>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C2E478F-E849-4A8C-AF1F-CBCC78A7CBFA}" type="slidenum">
              <a:rPr lang="en-US" sz="1200"/>
              <a:pPr algn="ctr"/>
              <a:t>13</a:t>
            </a:fld>
            <a:endParaRPr lang="en-US" sz="1200" dirty="0"/>
          </a:p>
        </p:txBody>
      </p:sp>
      <p:pic>
        <p:nvPicPr>
          <p:cNvPr id="5" name="slide13">
            <a:hlinkClick r:id="" action="ppaction://media"/>
            <a:extLst>
              <a:ext uri="{FF2B5EF4-FFF2-40B4-BE49-F238E27FC236}">
                <a16:creationId xmlns:a16="http://schemas.microsoft.com/office/drawing/2014/main" id="{341D7C1C-24E7-4DAC-8490-8E4BC437602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67434" y="6858000"/>
            <a:ext cx="609600" cy="609600"/>
          </a:xfrm>
          <a:prstGeom prst="rect">
            <a:avLst/>
          </a:prstGeom>
        </p:spPr>
      </p:pic>
    </p:spTree>
    <p:extLst>
      <p:ext uri="{BB962C8B-B14F-4D97-AF65-F5344CB8AC3E}">
        <p14:creationId xmlns:p14="http://schemas.microsoft.com/office/powerpoint/2010/main" val="28985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3" fill="hold"/>
                                        <p:tgtEl>
                                          <p:spTgt spid="6"/>
                                        </p:tgtEl>
                                      </p:cBhvr>
                                    </p:cmd>
                                  </p:childTnLst>
                                </p:cTn>
                              </p:par>
                              <p:par>
                                <p:cTn id="7" presetID="1" presetClass="mediacall" presetSubtype="0" fill="hold" nodeType="withEffect">
                                  <p:stCondLst>
                                    <p:cond delay="0"/>
                                  </p:stCondLst>
                                  <p:childTnLst>
                                    <p:cmd type="call" cmd="playFrom(0.0)">
                                      <p:cBhvr>
                                        <p:cTn id="8" dur="11859" fill="hold"/>
                                        <p:tgtEl>
                                          <p:spTgt spid="5"/>
                                        </p:tgtEl>
                                      </p:cBhvr>
                                    </p:cmd>
                                  </p:childTnLst>
                                </p:cTn>
                              </p:par>
                              <p:par>
                                <p:cTn id="9" presetID="1" presetClass="entr" presetSubtype="0" fill="hold" grpId="0" nodeType="with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fade">
                                      <p:cBhvr>
                                        <p:cTn id="17" dur="500"/>
                                        <p:tgtEl>
                                          <p:spTgt spid="4100"/>
                                        </p:tgtEl>
                                      </p:cBhvr>
                                    </p:animEffect>
                                  </p:childTnLst>
                                </p:cTn>
                              </p:par>
                            </p:childTnLst>
                          </p:cTn>
                        </p:par>
                        <p:par>
                          <p:cTn id="18" fill="hold">
                            <p:stCondLst>
                              <p:cond delay="8323"/>
                            </p:stCondLst>
                            <p:childTnLst>
                              <p:par>
                                <p:cTn id="19" presetID="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4101"/>
                                        </p:tgtEl>
                                        <p:attrNameLst>
                                          <p:attrName>style.visibility</p:attrName>
                                        </p:attrNameLst>
                                      </p:cBhvr>
                                      <p:to>
                                        <p:strVal val="visible"/>
                                      </p:to>
                                    </p:set>
                                    <p:animEffect transition="in" filter="fade">
                                      <p:cBhvr>
                                        <p:cTn id="25"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6"/>
                </p:tgtEl>
              </p:cMediaNode>
            </p:vide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6"/>
                                        </p:tgtEl>
                                      </p:cBhvr>
                                    </p:cmd>
                                  </p:childTnLst>
                                </p:cTn>
                              </p:par>
                            </p:childTnLst>
                          </p:cTn>
                        </p:par>
                      </p:childTnLst>
                    </p:cTn>
                  </p:par>
                </p:childTnLst>
              </p:cTn>
              <p:nextCondLst>
                <p:cond evt="onClick" delay="0">
                  <p:tgtEl>
                    <p:spTgt spid="6"/>
                  </p:tgtEl>
                </p:cond>
              </p:nextCondLst>
            </p:seq>
            <p:audio>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4099" grpId="0"/>
      <p:bldP spid="4100" grpId="0"/>
      <p:bldP spid="410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0820CC-BF03-4A47-AAEC-6E36525DB1A1}"/>
              </a:ext>
            </a:extLst>
          </p:cNvPr>
          <p:cNvPicPr>
            <a:picLocks noChangeAspect="1"/>
          </p:cNvPicPr>
          <p:nvPr/>
        </p:nvPicPr>
        <p:blipFill>
          <a:blip r:embed="rId6"/>
          <a:stretch>
            <a:fillRect/>
          </a:stretch>
        </p:blipFill>
        <p:spPr>
          <a:xfrm>
            <a:off x="-1" y="0"/>
            <a:ext cx="12192000" cy="6817097"/>
          </a:xfrm>
          <a:prstGeom prst="rect">
            <a:avLst/>
          </a:prstGeom>
        </p:spPr>
      </p:pic>
      <p:sp>
        <p:nvSpPr>
          <p:cNvPr id="4099" name="Rectangle 3">
            <a:extLst>
              <a:ext uri="{FF2B5EF4-FFF2-40B4-BE49-F238E27FC236}">
                <a16:creationId xmlns:a16="http://schemas.microsoft.com/office/drawing/2014/main" id="{D2F3E3C4-1F07-4EE1-81D1-D7F783C2A9B0}"/>
              </a:ext>
            </a:extLst>
          </p:cNvPr>
          <p:cNvSpPr>
            <a:spLocks noChangeArrowheads="1"/>
          </p:cNvSpPr>
          <p:nvPr/>
        </p:nvSpPr>
        <p:spPr bwMode="auto">
          <a:xfrm>
            <a:off x="805204" y="1806685"/>
            <a:ext cx="4640277" cy="58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00" tIns="44951" rIns="89900" bIns="44951">
            <a:spAutoFit/>
          </a:bodyPr>
          <a:lstStyle>
            <a:lvl1pPr defTabSz="1019175">
              <a:defRPr sz="2400">
                <a:solidFill>
                  <a:schemeClr val="tx1"/>
                </a:solidFill>
                <a:latin typeface="Times New Roman" panose="02020603050405020304" pitchFamily="18" charset="0"/>
              </a:defRPr>
            </a:lvl1pPr>
            <a:lvl2pPr marL="509588" defTabSz="1019175">
              <a:defRPr sz="2400">
                <a:solidFill>
                  <a:schemeClr val="tx1"/>
                </a:solidFill>
                <a:latin typeface="Times New Roman" panose="02020603050405020304" pitchFamily="18" charset="0"/>
              </a:defRPr>
            </a:lvl2pPr>
            <a:lvl3pPr marL="1019175" defTabSz="1019175">
              <a:defRPr sz="2400">
                <a:solidFill>
                  <a:schemeClr val="tx1"/>
                </a:solidFill>
                <a:latin typeface="Times New Roman" panose="02020603050405020304" pitchFamily="18" charset="0"/>
              </a:defRPr>
            </a:lvl3pPr>
            <a:lvl4pPr marL="1528763" defTabSz="1019175">
              <a:defRPr sz="2400">
                <a:solidFill>
                  <a:schemeClr val="tx1"/>
                </a:solidFill>
                <a:latin typeface="Times New Roman" panose="02020603050405020304" pitchFamily="18" charset="0"/>
              </a:defRPr>
            </a:lvl4pPr>
            <a:lvl5pPr marL="2038350" defTabSz="1019175">
              <a:defRPr sz="2400">
                <a:solidFill>
                  <a:schemeClr val="tx1"/>
                </a:solidFill>
                <a:latin typeface="Times New Roman" panose="02020603050405020304" pitchFamily="18" charset="0"/>
              </a:defRPr>
            </a:lvl5pPr>
            <a:lvl6pPr marL="2495550" defTabSz="1019175" fontAlgn="base">
              <a:spcBef>
                <a:spcPct val="0"/>
              </a:spcBef>
              <a:spcAft>
                <a:spcPct val="0"/>
              </a:spcAft>
              <a:defRPr sz="2400">
                <a:solidFill>
                  <a:schemeClr val="tx1"/>
                </a:solidFill>
                <a:latin typeface="Times New Roman" panose="02020603050405020304" pitchFamily="18" charset="0"/>
              </a:defRPr>
            </a:lvl6pPr>
            <a:lvl7pPr marL="2952750" defTabSz="1019175" fontAlgn="base">
              <a:spcBef>
                <a:spcPct val="0"/>
              </a:spcBef>
              <a:spcAft>
                <a:spcPct val="0"/>
              </a:spcAft>
              <a:defRPr sz="2400">
                <a:solidFill>
                  <a:schemeClr val="tx1"/>
                </a:solidFill>
                <a:latin typeface="Times New Roman" panose="02020603050405020304" pitchFamily="18" charset="0"/>
              </a:defRPr>
            </a:lvl7pPr>
            <a:lvl8pPr marL="3409950" defTabSz="1019175" fontAlgn="base">
              <a:spcBef>
                <a:spcPct val="0"/>
              </a:spcBef>
              <a:spcAft>
                <a:spcPct val="0"/>
              </a:spcAft>
              <a:defRPr sz="2400">
                <a:solidFill>
                  <a:schemeClr val="tx1"/>
                </a:solidFill>
                <a:latin typeface="Times New Roman" panose="02020603050405020304" pitchFamily="18" charset="0"/>
              </a:defRPr>
            </a:lvl8pPr>
            <a:lvl9pPr marL="3867150" defTabSz="1019175" fontAlgn="base">
              <a:spcBef>
                <a:spcPct val="0"/>
              </a:spcBef>
              <a:spcAft>
                <a:spcPct val="0"/>
              </a:spcAft>
              <a:defRPr sz="2400">
                <a:solidFill>
                  <a:schemeClr val="tx1"/>
                </a:solidFill>
                <a:latin typeface="Times New Roman" panose="02020603050405020304" pitchFamily="18" charset="0"/>
              </a:defRPr>
            </a:lvl9pPr>
          </a:lstStyle>
          <a:p>
            <a:pPr lvl="0" defTabSz="899320" fontAlgn="base">
              <a:spcBef>
                <a:spcPct val="0"/>
              </a:spcBef>
              <a:spcAft>
                <a:spcPct val="0"/>
              </a:spcAft>
            </a:pPr>
            <a:r>
              <a:rPr lang="en-US" altLang="en-US" sz="3200" b="1" dirty="0">
                <a:solidFill>
                  <a:srgbClr val="FFFFFF"/>
                </a:solidFill>
                <a:latin typeface="Gill Sans MT" panose="020B0502020104020203" pitchFamily="34" charset="0"/>
              </a:rPr>
              <a:t>Help for our Neighbors</a:t>
            </a:r>
            <a:endParaRPr kumimoji="0" lang="en-US" altLang="en-US" sz="3200" b="1"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sp>
        <p:nvSpPr>
          <p:cNvPr id="4100" name="Rectangle 4">
            <a:extLst>
              <a:ext uri="{FF2B5EF4-FFF2-40B4-BE49-F238E27FC236}">
                <a16:creationId xmlns:a16="http://schemas.microsoft.com/office/drawing/2014/main" id="{2C9AEAFE-18EA-4E91-AADF-C1F8D9E0A815}"/>
              </a:ext>
            </a:extLst>
          </p:cNvPr>
          <p:cNvSpPr>
            <a:spLocks noChangeArrowheads="1"/>
          </p:cNvSpPr>
          <p:nvPr/>
        </p:nvSpPr>
        <p:spPr bwMode="auto">
          <a:xfrm>
            <a:off x="805204" y="2740877"/>
            <a:ext cx="5694208" cy="688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00" tIns="44951" rIns="89900" bIns="44951">
            <a:spAutoFit/>
          </a:bodyPr>
          <a:lstStyle>
            <a:lvl1pPr defTabSz="1019175">
              <a:defRPr sz="2400">
                <a:solidFill>
                  <a:schemeClr val="tx1"/>
                </a:solidFill>
                <a:latin typeface="Times New Roman" panose="02020603050405020304" pitchFamily="18" charset="0"/>
              </a:defRPr>
            </a:lvl1pPr>
            <a:lvl2pPr marL="509588" defTabSz="1019175">
              <a:defRPr sz="2400">
                <a:solidFill>
                  <a:schemeClr val="tx1"/>
                </a:solidFill>
                <a:latin typeface="Times New Roman" panose="02020603050405020304" pitchFamily="18" charset="0"/>
              </a:defRPr>
            </a:lvl2pPr>
            <a:lvl3pPr marL="1019175" defTabSz="1019175">
              <a:defRPr sz="2400">
                <a:solidFill>
                  <a:schemeClr val="tx1"/>
                </a:solidFill>
                <a:latin typeface="Times New Roman" panose="02020603050405020304" pitchFamily="18" charset="0"/>
              </a:defRPr>
            </a:lvl3pPr>
            <a:lvl4pPr marL="1528763" defTabSz="1019175">
              <a:defRPr sz="2400">
                <a:solidFill>
                  <a:schemeClr val="tx1"/>
                </a:solidFill>
                <a:latin typeface="Times New Roman" panose="02020603050405020304" pitchFamily="18" charset="0"/>
              </a:defRPr>
            </a:lvl4pPr>
            <a:lvl5pPr marL="2038350" defTabSz="1019175">
              <a:defRPr sz="2400">
                <a:solidFill>
                  <a:schemeClr val="tx1"/>
                </a:solidFill>
                <a:latin typeface="Times New Roman" panose="02020603050405020304" pitchFamily="18" charset="0"/>
              </a:defRPr>
            </a:lvl5pPr>
            <a:lvl6pPr marL="2495550" defTabSz="1019175" fontAlgn="base">
              <a:spcBef>
                <a:spcPct val="0"/>
              </a:spcBef>
              <a:spcAft>
                <a:spcPct val="0"/>
              </a:spcAft>
              <a:defRPr sz="2400">
                <a:solidFill>
                  <a:schemeClr val="tx1"/>
                </a:solidFill>
                <a:latin typeface="Times New Roman" panose="02020603050405020304" pitchFamily="18" charset="0"/>
              </a:defRPr>
            </a:lvl6pPr>
            <a:lvl7pPr marL="2952750" defTabSz="1019175" fontAlgn="base">
              <a:spcBef>
                <a:spcPct val="0"/>
              </a:spcBef>
              <a:spcAft>
                <a:spcPct val="0"/>
              </a:spcAft>
              <a:defRPr sz="2400">
                <a:solidFill>
                  <a:schemeClr val="tx1"/>
                </a:solidFill>
                <a:latin typeface="Times New Roman" panose="02020603050405020304" pitchFamily="18" charset="0"/>
              </a:defRPr>
            </a:lvl7pPr>
            <a:lvl8pPr marL="3409950" defTabSz="1019175" fontAlgn="base">
              <a:spcBef>
                <a:spcPct val="0"/>
              </a:spcBef>
              <a:spcAft>
                <a:spcPct val="0"/>
              </a:spcAft>
              <a:defRPr sz="2400">
                <a:solidFill>
                  <a:schemeClr val="tx1"/>
                </a:solidFill>
                <a:latin typeface="Times New Roman" panose="02020603050405020304" pitchFamily="18" charset="0"/>
              </a:defRPr>
            </a:lvl8pPr>
            <a:lvl9pPr marL="3867150" defTabSz="1019175" fontAlgn="base">
              <a:spcBef>
                <a:spcPct val="0"/>
              </a:spcBef>
              <a:spcAft>
                <a:spcPct val="0"/>
              </a:spcAft>
              <a:defRPr sz="2400">
                <a:solidFill>
                  <a:schemeClr val="tx1"/>
                </a:solidFill>
                <a:latin typeface="Times New Roman" panose="02020603050405020304" pitchFamily="18" charset="0"/>
              </a:defRPr>
            </a:lvl9pPr>
          </a:lstStyle>
          <a:p>
            <a:pPr marL="0" marR="0" lvl="0" indent="0" algn="l" defTabSz="899320" rtl="0" eaLnBrk="1" fontAlgn="base" latinLnBrk="0" hangingPunct="1">
              <a:lnSpc>
                <a:spcPct val="100000"/>
              </a:lnSpc>
              <a:spcBef>
                <a:spcPct val="0"/>
              </a:spcBef>
              <a:spcAft>
                <a:spcPct val="0"/>
              </a:spcAft>
              <a:buClrTx/>
              <a:buSzTx/>
              <a:buFontTx/>
              <a:buNone/>
              <a:tabLst/>
              <a:defRPr/>
            </a:pPr>
            <a:r>
              <a:rPr kumimoji="0" lang="en-US" altLang="en-US" sz="1941" b="0" i="1"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We are partnering with organizations like Samaritans Purse to bring help children and families in need.</a:t>
            </a:r>
          </a:p>
        </p:txBody>
      </p:sp>
      <p:sp>
        <p:nvSpPr>
          <p:cNvPr id="4105" name="Rectangle 9">
            <a:extLst>
              <a:ext uri="{FF2B5EF4-FFF2-40B4-BE49-F238E27FC236}">
                <a16:creationId xmlns:a16="http://schemas.microsoft.com/office/drawing/2014/main" id="{5373C76E-5826-4B2B-A05D-D1331732ADDE}"/>
              </a:ext>
            </a:extLst>
          </p:cNvPr>
          <p:cNvSpPr>
            <a:spLocks noChangeArrowheads="1"/>
          </p:cNvSpPr>
          <p:nvPr/>
        </p:nvSpPr>
        <p:spPr bwMode="auto">
          <a:xfrm>
            <a:off x="2061883" y="6185647"/>
            <a:ext cx="1555234" cy="25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altLang="en-US" sz="1059" b="0" i="0" u="none" strike="noStrike" kern="1200" cap="none" spc="0" normalizeH="0" baseline="0" noProof="0">
                <a:ln>
                  <a:noFill/>
                </a:ln>
                <a:solidFill>
                  <a:srgbClr val="000000"/>
                </a:solidFill>
                <a:effectLst/>
                <a:uLnTx/>
                <a:uFillTx/>
                <a:latin typeface="Gill Sans MT" panose="020B0502020104020203" pitchFamily="34" charset="0"/>
                <a:ea typeface="+mn-ea"/>
                <a:cs typeface="+mn-cs"/>
              </a:rPr>
              <a:t>Place Church Logo Here</a:t>
            </a:r>
          </a:p>
        </p:txBody>
      </p:sp>
      <p:pic>
        <p:nvPicPr>
          <p:cNvPr id="6" name="jmmlogoclip">
            <a:hlinkClick r:id="" action="ppaction://media"/>
            <a:extLst>
              <a:ext uri="{FF2B5EF4-FFF2-40B4-BE49-F238E27FC236}">
                <a16:creationId xmlns:a16="http://schemas.microsoft.com/office/drawing/2014/main" id="{98787044-BB33-4DDE-8BE9-CDEBF838D08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86532" y="206824"/>
            <a:ext cx="6096000" cy="1216877"/>
          </a:xfrm>
          <a:prstGeom prst="rect">
            <a:avLst/>
          </a:prstGeom>
        </p:spPr>
      </p:pic>
      <p:pic>
        <p:nvPicPr>
          <p:cNvPr id="7" name="Picture 6">
            <a:extLst>
              <a:ext uri="{FF2B5EF4-FFF2-40B4-BE49-F238E27FC236}">
                <a16:creationId xmlns:a16="http://schemas.microsoft.com/office/drawing/2014/main" id="{D1549612-4000-4B21-8FE0-785382923789}"/>
              </a:ext>
            </a:extLst>
          </p:cNvPr>
          <p:cNvPicPr>
            <a:picLocks noChangeAspect="1"/>
          </p:cNvPicPr>
          <p:nvPr/>
        </p:nvPicPr>
        <p:blipFill>
          <a:blip r:embed="rId8"/>
          <a:stretch>
            <a:fillRect/>
          </a:stretch>
        </p:blipFill>
        <p:spPr>
          <a:xfrm>
            <a:off x="7181942" y="0"/>
            <a:ext cx="5010057" cy="3190672"/>
          </a:xfrm>
          <a:prstGeom prst="rect">
            <a:avLst/>
          </a:prstGeom>
        </p:spPr>
      </p:pic>
      <p:pic>
        <p:nvPicPr>
          <p:cNvPr id="8" name="Picture 7">
            <a:extLst>
              <a:ext uri="{FF2B5EF4-FFF2-40B4-BE49-F238E27FC236}">
                <a16:creationId xmlns:a16="http://schemas.microsoft.com/office/drawing/2014/main" id="{391136EA-3B74-4AF7-89E5-A2D79318A8F3}"/>
              </a:ext>
            </a:extLst>
          </p:cNvPr>
          <p:cNvPicPr>
            <a:picLocks noChangeAspect="1"/>
          </p:cNvPicPr>
          <p:nvPr/>
        </p:nvPicPr>
        <p:blipFill>
          <a:blip r:embed="rId9"/>
          <a:stretch>
            <a:fillRect/>
          </a:stretch>
        </p:blipFill>
        <p:spPr>
          <a:xfrm>
            <a:off x="7315199" y="3487971"/>
            <a:ext cx="4876800" cy="2860635"/>
          </a:xfrm>
          <a:prstGeom prst="rect">
            <a:avLst/>
          </a:prstGeom>
        </p:spPr>
      </p:pic>
      <p:sp>
        <p:nvSpPr>
          <p:cNvPr id="13" name="Text Box 7">
            <a:extLst>
              <a:ext uri="{FF2B5EF4-FFF2-40B4-BE49-F238E27FC236}">
                <a16:creationId xmlns:a16="http://schemas.microsoft.com/office/drawing/2014/main" id="{A1FEF974-19AA-403D-8375-8710556148E1}"/>
              </a:ext>
            </a:extLst>
          </p:cNvPr>
          <p:cNvSpPr txBox="1">
            <a:spLocks noChangeArrowheads="1"/>
          </p:cNvSpPr>
          <p:nvPr/>
        </p:nvSpPr>
        <p:spPr bwMode="auto">
          <a:xfrm>
            <a:off x="805204" y="3779970"/>
            <a:ext cx="5476543" cy="1882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00" tIns="44951" rIns="89900" bIns="44951">
            <a:spAutoFit/>
          </a:bodyPr>
          <a:lstStyle>
            <a:lvl1pPr defTabSz="1019175">
              <a:defRPr sz="2400">
                <a:solidFill>
                  <a:schemeClr val="tx1"/>
                </a:solidFill>
                <a:latin typeface="Times New Roman" panose="02020603050405020304" pitchFamily="18" charset="0"/>
              </a:defRPr>
            </a:lvl1pPr>
            <a:lvl2pPr marL="509588" defTabSz="1019175">
              <a:defRPr sz="2400">
                <a:solidFill>
                  <a:schemeClr val="tx1"/>
                </a:solidFill>
                <a:latin typeface="Times New Roman" panose="02020603050405020304" pitchFamily="18" charset="0"/>
              </a:defRPr>
            </a:lvl2pPr>
            <a:lvl3pPr marL="1019175" defTabSz="1019175">
              <a:defRPr sz="2400">
                <a:solidFill>
                  <a:schemeClr val="tx1"/>
                </a:solidFill>
                <a:latin typeface="Times New Roman" panose="02020603050405020304" pitchFamily="18" charset="0"/>
              </a:defRPr>
            </a:lvl3pPr>
            <a:lvl4pPr marL="1528763" defTabSz="1019175">
              <a:defRPr sz="2400">
                <a:solidFill>
                  <a:schemeClr val="tx1"/>
                </a:solidFill>
                <a:latin typeface="Times New Roman" panose="02020603050405020304" pitchFamily="18" charset="0"/>
              </a:defRPr>
            </a:lvl4pPr>
            <a:lvl5pPr marL="2038350" defTabSz="1019175">
              <a:defRPr sz="2400">
                <a:solidFill>
                  <a:schemeClr val="tx1"/>
                </a:solidFill>
                <a:latin typeface="Times New Roman" panose="02020603050405020304" pitchFamily="18" charset="0"/>
              </a:defRPr>
            </a:lvl5pPr>
            <a:lvl6pPr marL="2495550" defTabSz="1019175" fontAlgn="base">
              <a:spcBef>
                <a:spcPct val="0"/>
              </a:spcBef>
              <a:spcAft>
                <a:spcPct val="0"/>
              </a:spcAft>
              <a:defRPr sz="2400">
                <a:solidFill>
                  <a:schemeClr val="tx1"/>
                </a:solidFill>
                <a:latin typeface="Times New Roman" panose="02020603050405020304" pitchFamily="18" charset="0"/>
              </a:defRPr>
            </a:lvl6pPr>
            <a:lvl7pPr marL="2952750" defTabSz="1019175" fontAlgn="base">
              <a:spcBef>
                <a:spcPct val="0"/>
              </a:spcBef>
              <a:spcAft>
                <a:spcPct val="0"/>
              </a:spcAft>
              <a:defRPr sz="2400">
                <a:solidFill>
                  <a:schemeClr val="tx1"/>
                </a:solidFill>
                <a:latin typeface="Times New Roman" panose="02020603050405020304" pitchFamily="18" charset="0"/>
              </a:defRPr>
            </a:lvl7pPr>
            <a:lvl8pPr marL="3409950" defTabSz="1019175" fontAlgn="base">
              <a:spcBef>
                <a:spcPct val="0"/>
              </a:spcBef>
              <a:spcAft>
                <a:spcPct val="0"/>
              </a:spcAft>
              <a:defRPr sz="2400">
                <a:solidFill>
                  <a:schemeClr val="tx1"/>
                </a:solidFill>
                <a:latin typeface="Times New Roman" panose="02020603050405020304" pitchFamily="18" charset="0"/>
              </a:defRPr>
            </a:lvl8pPr>
            <a:lvl9pPr marL="3867150" defTabSz="1019175" fontAlgn="base">
              <a:spcBef>
                <a:spcPct val="0"/>
              </a:spcBef>
              <a:spcAft>
                <a:spcPct val="0"/>
              </a:spcAft>
              <a:defRPr sz="2400">
                <a:solidFill>
                  <a:schemeClr val="tx1"/>
                </a:solidFill>
                <a:latin typeface="Times New Roman" panose="02020603050405020304" pitchFamily="18" charset="0"/>
              </a:defRPr>
            </a:lvl9pPr>
          </a:lstStyle>
          <a:p>
            <a:pPr marL="0" marR="0" lvl="0" indent="0" algn="l" defTabSz="899320" rtl="0" eaLnBrk="1" fontAlgn="base" latinLnBrk="0" hangingPunct="1">
              <a:lnSpc>
                <a:spcPct val="100000"/>
              </a:lnSpc>
              <a:spcBef>
                <a:spcPct val="50000"/>
              </a:spcBef>
              <a:spcAft>
                <a:spcPct val="0"/>
              </a:spcAft>
              <a:buClrTx/>
              <a:buSzTx/>
              <a:buFontTx/>
              <a:buNone/>
              <a:tabLst/>
              <a:defRPr/>
            </a:pPr>
            <a:r>
              <a:rPr kumimoji="0" lang="en-US" altLang="en-US" sz="1941"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Resources such as clothing, school supplies, art supplies and basic education to provide hope and tools to rebuild lives.  Poverty and disaster in the U.S. and abroad is met with provisions that will strengthen families and provide children with hope and self-esteem.</a:t>
            </a:r>
          </a:p>
        </p:txBody>
      </p:sp>
      <p:sp>
        <p:nvSpPr>
          <p:cNvPr id="10" name="Rectangle: Single Corner Snipped 9">
            <a:extLst>
              <a:ext uri="{FF2B5EF4-FFF2-40B4-BE49-F238E27FC236}">
                <a16:creationId xmlns:a16="http://schemas.microsoft.com/office/drawing/2014/main" id="{916B387A-5713-41F9-A813-91B10C721BB0}"/>
              </a:ext>
              <a:ext uri="{C183D7F6-B498-43B3-948B-1728B52AA6E4}">
                <adec:decorative xmlns:adec="http://schemas.microsoft.com/office/drawing/2017/decorative" val="1"/>
              </a:ext>
            </a:extLst>
          </p:cNvPr>
          <p:cNvSpPr/>
          <p:nvPr/>
        </p:nvSpPr>
        <p:spPr>
          <a:xfrm flipH="1">
            <a:off x="116508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C2E478F-E849-4A8C-AF1F-CBCC78A7CBFA}" type="slidenum">
              <a:rPr lang="en-US" sz="1200"/>
              <a:pPr algn="ctr"/>
              <a:t>14</a:t>
            </a:fld>
            <a:endParaRPr lang="en-US" sz="1200" dirty="0"/>
          </a:p>
        </p:txBody>
      </p:sp>
      <p:pic>
        <p:nvPicPr>
          <p:cNvPr id="3" name="slide14">
            <a:hlinkClick r:id="" action="ppaction://media"/>
            <a:extLst>
              <a:ext uri="{FF2B5EF4-FFF2-40B4-BE49-F238E27FC236}">
                <a16:creationId xmlns:a16="http://schemas.microsoft.com/office/drawing/2014/main" id="{FBA890F5-2C10-4704-8000-6CD1AA38671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887199" y="6858000"/>
            <a:ext cx="609600" cy="609600"/>
          </a:xfrm>
          <a:prstGeom prst="rect">
            <a:avLst/>
          </a:prstGeom>
        </p:spPr>
      </p:pic>
    </p:spTree>
    <p:extLst>
      <p:ext uri="{BB962C8B-B14F-4D97-AF65-F5344CB8AC3E}">
        <p14:creationId xmlns:p14="http://schemas.microsoft.com/office/powerpoint/2010/main" val="216609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3" fill="hold"/>
                                        <p:tgtEl>
                                          <p:spTgt spid="6"/>
                                        </p:tgtEl>
                                      </p:cBhvr>
                                    </p:cmd>
                                  </p:childTnLst>
                                </p:cTn>
                              </p:par>
                              <p:par>
                                <p:cTn id="7" presetID="1" presetClass="mediacall" presetSubtype="0" fill="hold" nodeType="withEffect">
                                  <p:stCondLst>
                                    <p:cond delay="0"/>
                                  </p:stCondLst>
                                  <p:childTnLst>
                                    <p:cmd type="call" cmd="playFrom(0.0)">
                                      <p:cBhvr>
                                        <p:cTn id="8" dur="17319" fill="hold"/>
                                        <p:tgtEl>
                                          <p:spTgt spid="3"/>
                                        </p:tgtEl>
                                      </p:cBhvr>
                                    </p:cmd>
                                  </p:childTnLst>
                                </p:cTn>
                              </p:par>
                              <p:par>
                                <p:cTn id="9" presetID="1" presetClass="entr" presetSubtype="0" fill="hold" grpId="0" nodeType="with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childTnLst>
                          </p:cTn>
                        </p:par>
                        <p:par>
                          <p:cTn id="17" fill="hold">
                            <p:stCondLst>
                              <p:cond delay="8323"/>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6"/>
                </p:tgtEl>
              </p:cMediaNode>
            </p:vide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6"/>
                                        </p:tgtEl>
                                      </p:cBhvr>
                                    </p:cmd>
                                  </p:childTnLst>
                                </p:cTn>
                              </p:par>
                            </p:childTnLst>
                          </p:cTn>
                        </p:par>
                      </p:childTnLst>
                    </p:cTn>
                  </p:par>
                </p:childTnLst>
              </p:cTn>
              <p:nextCondLst>
                <p:cond evt="onClick" delay="0">
                  <p:tgtEl>
                    <p:spTgt spid="6"/>
                  </p:tgtEl>
                </p:cond>
              </p:nextCondLst>
            </p:seq>
            <p:audio>
              <p:cMediaNode vol="80000">
                <p:cTn id="30" fill="hold" display="0">
                  <p:stCondLst>
                    <p:cond delay="indefinite"/>
                  </p:stCondLst>
                  <p:endCondLst>
                    <p:cond evt="onStopAudio" delay="0">
                      <p:tgtEl>
                        <p:sldTgt/>
                      </p:tgtEl>
                    </p:cond>
                  </p:endCondLst>
                </p:cTn>
                <p:tgtEl>
                  <p:spTgt spid="3"/>
                </p:tgtEl>
              </p:cMediaNode>
            </p:audio>
          </p:childTnLst>
        </p:cTn>
      </p:par>
    </p:tnLst>
    <p:bldLst>
      <p:bldP spid="4099" grpId="0"/>
      <p:bldP spid="4100"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0820CC-BF03-4A47-AAEC-6E36525DB1A1}"/>
              </a:ext>
            </a:extLst>
          </p:cNvPr>
          <p:cNvPicPr>
            <a:picLocks noChangeAspect="1"/>
          </p:cNvPicPr>
          <p:nvPr/>
        </p:nvPicPr>
        <p:blipFill>
          <a:blip r:embed="rId6"/>
          <a:stretch>
            <a:fillRect/>
          </a:stretch>
        </p:blipFill>
        <p:spPr>
          <a:xfrm>
            <a:off x="0" y="-68094"/>
            <a:ext cx="12192000" cy="6817097"/>
          </a:xfrm>
          <a:prstGeom prst="rect">
            <a:avLst/>
          </a:prstGeom>
        </p:spPr>
      </p:pic>
      <p:sp>
        <p:nvSpPr>
          <p:cNvPr id="4105" name="Rectangle 9">
            <a:extLst>
              <a:ext uri="{FF2B5EF4-FFF2-40B4-BE49-F238E27FC236}">
                <a16:creationId xmlns:a16="http://schemas.microsoft.com/office/drawing/2014/main" id="{5373C76E-5826-4B2B-A05D-D1331732ADDE}"/>
              </a:ext>
            </a:extLst>
          </p:cNvPr>
          <p:cNvSpPr>
            <a:spLocks noChangeArrowheads="1"/>
          </p:cNvSpPr>
          <p:nvPr/>
        </p:nvSpPr>
        <p:spPr bwMode="auto">
          <a:xfrm>
            <a:off x="2061883" y="6185647"/>
            <a:ext cx="1555234" cy="25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altLang="en-US" sz="1059" b="0" i="0" u="none" strike="noStrike" kern="1200" cap="none" spc="0" normalizeH="0" baseline="0" noProof="0">
                <a:ln>
                  <a:noFill/>
                </a:ln>
                <a:solidFill>
                  <a:srgbClr val="000000"/>
                </a:solidFill>
                <a:effectLst/>
                <a:uLnTx/>
                <a:uFillTx/>
                <a:latin typeface="Gill Sans MT" panose="020B0502020104020203" pitchFamily="34" charset="0"/>
                <a:ea typeface="+mn-ea"/>
                <a:cs typeface="+mn-cs"/>
              </a:rPr>
              <a:t>Place Church Logo Here</a:t>
            </a:r>
          </a:p>
        </p:txBody>
      </p:sp>
      <p:pic>
        <p:nvPicPr>
          <p:cNvPr id="6" name="jmmlogoclip">
            <a:hlinkClick r:id="" action="ppaction://media"/>
            <a:extLst>
              <a:ext uri="{FF2B5EF4-FFF2-40B4-BE49-F238E27FC236}">
                <a16:creationId xmlns:a16="http://schemas.microsoft.com/office/drawing/2014/main" id="{98787044-BB33-4DDE-8BE9-CDEBF838D08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86581" y="152356"/>
            <a:ext cx="6096000" cy="1216877"/>
          </a:xfrm>
          <a:prstGeom prst="rect">
            <a:avLst/>
          </a:prstGeom>
        </p:spPr>
      </p:pic>
      <p:pic>
        <p:nvPicPr>
          <p:cNvPr id="3" name="Picture 2">
            <a:extLst>
              <a:ext uri="{FF2B5EF4-FFF2-40B4-BE49-F238E27FC236}">
                <a16:creationId xmlns:a16="http://schemas.microsoft.com/office/drawing/2014/main" id="{ACEA6539-F763-49D4-9745-784699BA6C80}"/>
              </a:ext>
            </a:extLst>
          </p:cNvPr>
          <p:cNvPicPr>
            <a:picLocks noChangeAspect="1"/>
          </p:cNvPicPr>
          <p:nvPr/>
        </p:nvPicPr>
        <p:blipFill>
          <a:blip r:embed="rId8"/>
          <a:stretch>
            <a:fillRect/>
          </a:stretch>
        </p:blipFill>
        <p:spPr>
          <a:xfrm>
            <a:off x="1" y="1682884"/>
            <a:ext cx="6405728" cy="4058461"/>
          </a:xfrm>
          <a:prstGeom prst="rect">
            <a:avLst/>
          </a:prstGeom>
        </p:spPr>
      </p:pic>
      <p:sp>
        <p:nvSpPr>
          <p:cNvPr id="13" name="Text Box 7">
            <a:extLst>
              <a:ext uri="{FF2B5EF4-FFF2-40B4-BE49-F238E27FC236}">
                <a16:creationId xmlns:a16="http://schemas.microsoft.com/office/drawing/2014/main" id="{A1FEF974-19AA-403D-8375-8710556148E1}"/>
              </a:ext>
            </a:extLst>
          </p:cNvPr>
          <p:cNvSpPr txBox="1">
            <a:spLocks noChangeArrowheads="1"/>
          </p:cNvSpPr>
          <p:nvPr/>
        </p:nvSpPr>
        <p:spPr bwMode="auto">
          <a:xfrm>
            <a:off x="6405728" y="3805360"/>
            <a:ext cx="5476543" cy="1882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00" tIns="44951" rIns="89900" bIns="44951">
            <a:spAutoFit/>
          </a:bodyPr>
          <a:lstStyle>
            <a:lvl1pPr defTabSz="1019175">
              <a:defRPr sz="2400">
                <a:solidFill>
                  <a:schemeClr val="tx1"/>
                </a:solidFill>
                <a:latin typeface="Times New Roman" panose="02020603050405020304" pitchFamily="18" charset="0"/>
              </a:defRPr>
            </a:lvl1pPr>
            <a:lvl2pPr marL="509588" defTabSz="1019175">
              <a:defRPr sz="2400">
                <a:solidFill>
                  <a:schemeClr val="tx1"/>
                </a:solidFill>
                <a:latin typeface="Times New Roman" panose="02020603050405020304" pitchFamily="18" charset="0"/>
              </a:defRPr>
            </a:lvl2pPr>
            <a:lvl3pPr marL="1019175" defTabSz="1019175">
              <a:defRPr sz="2400">
                <a:solidFill>
                  <a:schemeClr val="tx1"/>
                </a:solidFill>
                <a:latin typeface="Times New Roman" panose="02020603050405020304" pitchFamily="18" charset="0"/>
              </a:defRPr>
            </a:lvl3pPr>
            <a:lvl4pPr marL="1528763" defTabSz="1019175">
              <a:defRPr sz="2400">
                <a:solidFill>
                  <a:schemeClr val="tx1"/>
                </a:solidFill>
                <a:latin typeface="Times New Roman" panose="02020603050405020304" pitchFamily="18" charset="0"/>
              </a:defRPr>
            </a:lvl4pPr>
            <a:lvl5pPr marL="2038350" defTabSz="1019175">
              <a:defRPr sz="2400">
                <a:solidFill>
                  <a:schemeClr val="tx1"/>
                </a:solidFill>
                <a:latin typeface="Times New Roman" panose="02020603050405020304" pitchFamily="18" charset="0"/>
              </a:defRPr>
            </a:lvl5pPr>
            <a:lvl6pPr marL="2495550" defTabSz="1019175" fontAlgn="base">
              <a:spcBef>
                <a:spcPct val="0"/>
              </a:spcBef>
              <a:spcAft>
                <a:spcPct val="0"/>
              </a:spcAft>
              <a:defRPr sz="2400">
                <a:solidFill>
                  <a:schemeClr val="tx1"/>
                </a:solidFill>
                <a:latin typeface="Times New Roman" panose="02020603050405020304" pitchFamily="18" charset="0"/>
              </a:defRPr>
            </a:lvl6pPr>
            <a:lvl7pPr marL="2952750" defTabSz="1019175" fontAlgn="base">
              <a:spcBef>
                <a:spcPct val="0"/>
              </a:spcBef>
              <a:spcAft>
                <a:spcPct val="0"/>
              </a:spcAft>
              <a:defRPr sz="2400">
                <a:solidFill>
                  <a:schemeClr val="tx1"/>
                </a:solidFill>
                <a:latin typeface="Times New Roman" panose="02020603050405020304" pitchFamily="18" charset="0"/>
              </a:defRPr>
            </a:lvl7pPr>
            <a:lvl8pPr marL="3409950" defTabSz="1019175" fontAlgn="base">
              <a:spcBef>
                <a:spcPct val="0"/>
              </a:spcBef>
              <a:spcAft>
                <a:spcPct val="0"/>
              </a:spcAft>
              <a:defRPr sz="2400">
                <a:solidFill>
                  <a:schemeClr val="tx1"/>
                </a:solidFill>
                <a:latin typeface="Times New Roman" panose="02020603050405020304" pitchFamily="18" charset="0"/>
              </a:defRPr>
            </a:lvl8pPr>
            <a:lvl9pPr marL="3867150" defTabSz="1019175" fontAlgn="base">
              <a:spcBef>
                <a:spcPct val="0"/>
              </a:spcBef>
              <a:spcAft>
                <a:spcPct val="0"/>
              </a:spcAft>
              <a:defRPr sz="2400">
                <a:solidFill>
                  <a:schemeClr val="tx1"/>
                </a:solidFill>
                <a:latin typeface="Times New Roman" panose="02020603050405020304" pitchFamily="18" charset="0"/>
              </a:defRPr>
            </a:lvl9pPr>
          </a:lstStyle>
          <a:p>
            <a:pPr lvl="0" defTabSz="899320" fontAlgn="base">
              <a:spcBef>
                <a:spcPct val="50000"/>
              </a:spcBef>
              <a:spcAft>
                <a:spcPct val="0"/>
              </a:spcAft>
              <a:defRPr/>
            </a:pPr>
            <a:r>
              <a:rPr lang="en-US" altLang="en-US" sz="1941" dirty="0">
                <a:solidFill>
                  <a:srgbClr val="FFFFFF"/>
                </a:solidFill>
                <a:latin typeface="Gill Sans MT" panose="020B0502020104020203" pitchFamily="34" charset="0"/>
              </a:rPr>
              <a:t>In many parts of the world, girls and women are not respected.  JMM fights to stop human trafficking, provides gifts to support girls’ in education and health.  JMM also works to provide vocational training that can help overcome unhealthy cultural beliefs and offer them hope-filled futures.</a:t>
            </a:r>
          </a:p>
        </p:txBody>
      </p:sp>
      <p:sp>
        <p:nvSpPr>
          <p:cNvPr id="4100" name="Rectangle 4">
            <a:extLst>
              <a:ext uri="{FF2B5EF4-FFF2-40B4-BE49-F238E27FC236}">
                <a16:creationId xmlns:a16="http://schemas.microsoft.com/office/drawing/2014/main" id="{2C9AEAFE-18EA-4E91-AADF-C1F8D9E0A815}"/>
              </a:ext>
            </a:extLst>
          </p:cNvPr>
          <p:cNvSpPr>
            <a:spLocks noChangeArrowheads="1"/>
          </p:cNvSpPr>
          <p:nvPr/>
        </p:nvSpPr>
        <p:spPr bwMode="auto">
          <a:xfrm>
            <a:off x="6388959" y="2614837"/>
            <a:ext cx="5694208" cy="1285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00" tIns="44951" rIns="89900" bIns="44951">
            <a:spAutoFit/>
          </a:bodyPr>
          <a:lstStyle>
            <a:lvl1pPr defTabSz="1019175">
              <a:defRPr sz="2400">
                <a:solidFill>
                  <a:schemeClr val="tx1"/>
                </a:solidFill>
                <a:latin typeface="Times New Roman" panose="02020603050405020304" pitchFamily="18" charset="0"/>
              </a:defRPr>
            </a:lvl1pPr>
            <a:lvl2pPr marL="509588" defTabSz="1019175">
              <a:defRPr sz="2400">
                <a:solidFill>
                  <a:schemeClr val="tx1"/>
                </a:solidFill>
                <a:latin typeface="Times New Roman" panose="02020603050405020304" pitchFamily="18" charset="0"/>
              </a:defRPr>
            </a:lvl2pPr>
            <a:lvl3pPr marL="1019175" defTabSz="1019175">
              <a:defRPr sz="2400">
                <a:solidFill>
                  <a:schemeClr val="tx1"/>
                </a:solidFill>
                <a:latin typeface="Times New Roman" panose="02020603050405020304" pitchFamily="18" charset="0"/>
              </a:defRPr>
            </a:lvl3pPr>
            <a:lvl4pPr marL="1528763" defTabSz="1019175">
              <a:defRPr sz="2400">
                <a:solidFill>
                  <a:schemeClr val="tx1"/>
                </a:solidFill>
                <a:latin typeface="Times New Roman" panose="02020603050405020304" pitchFamily="18" charset="0"/>
              </a:defRPr>
            </a:lvl4pPr>
            <a:lvl5pPr marL="2038350" defTabSz="1019175">
              <a:defRPr sz="2400">
                <a:solidFill>
                  <a:schemeClr val="tx1"/>
                </a:solidFill>
                <a:latin typeface="Times New Roman" panose="02020603050405020304" pitchFamily="18" charset="0"/>
              </a:defRPr>
            </a:lvl5pPr>
            <a:lvl6pPr marL="2495550" defTabSz="1019175" fontAlgn="base">
              <a:spcBef>
                <a:spcPct val="0"/>
              </a:spcBef>
              <a:spcAft>
                <a:spcPct val="0"/>
              </a:spcAft>
              <a:defRPr sz="2400">
                <a:solidFill>
                  <a:schemeClr val="tx1"/>
                </a:solidFill>
                <a:latin typeface="Times New Roman" panose="02020603050405020304" pitchFamily="18" charset="0"/>
              </a:defRPr>
            </a:lvl6pPr>
            <a:lvl7pPr marL="2952750" defTabSz="1019175" fontAlgn="base">
              <a:spcBef>
                <a:spcPct val="0"/>
              </a:spcBef>
              <a:spcAft>
                <a:spcPct val="0"/>
              </a:spcAft>
              <a:defRPr sz="2400">
                <a:solidFill>
                  <a:schemeClr val="tx1"/>
                </a:solidFill>
                <a:latin typeface="Times New Roman" panose="02020603050405020304" pitchFamily="18" charset="0"/>
              </a:defRPr>
            </a:lvl7pPr>
            <a:lvl8pPr marL="3409950" defTabSz="1019175" fontAlgn="base">
              <a:spcBef>
                <a:spcPct val="0"/>
              </a:spcBef>
              <a:spcAft>
                <a:spcPct val="0"/>
              </a:spcAft>
              <a:defRPr sz="2400">
                <a:solidFill>
                  <a:schemeClr val="tx1"/>
                </a:solidFill>
                <a:latin typeface="Times New Roman" panose="02020603050405020304" pitchFamily="18" charset="0"/>
              </a:defRPr>
            </a:lvl8pPr>
            <a:lvl9pPr marL="3867150" defTabSz="1019175" fontAlgn="base">
              <a:spcBef>
                <a:spcPct val="0"/>
              </a:spcBef>
              <a:spcAft>
                <a:spcPct val="0"/>
              </a:spcAft>
              <a:defRPr sz="2400">
                <a:solidFill>
                  <a:schemeClr val="tx1"/>
                </a:solidFill>
                <a:latin typeface="Times New Roman" panose="02020603050405020304" pitchFamily="18" charset="0"/>
              </a:defRPr>
            </a:lvl9pPr>
          </a:lstStyle>
          <a:p>
            <a:pPr lvl="0" defTabSz="899320" fontAlgn="base">
              <a:spcBef>
                <a:spcPct val="0"/>
              </a:spcBef>
              <a:spcAft>
                <a:spcPct val="0"/>
              </a:spcAft>
              <a:defRPr/>
            </a:pPr>
            <a:r>
              <a:rPr lang="en-US" altLang="en-US" sz="1941" i="1" dirty="0">
                <a:solidFill>
                  <a:srgbClr val="FFFFFF"/>
                </a:solidFill>
                <a:latin typeface="Gill Sans MT" panose="020B0502020104020203" pitchFamily="34" charset="0"/>
              </a:rPr>
              <a:t>We are partnering with organizations like Ford to help fight for human rights in all forms.  One example is Ford’s “Girls Not Brides” campaign. </a:t>
            </a:r>
          </a:p>
          <a:p>
            <a:pPr marL="0" marR="0" lvl="0" indent="0" algn="l" defTabSz="899320" rtl="0" eaLnBrk="1" fontAlgn="base" latinLnBrk="0" hangingPunct="1">
              <a:lnSpc>
                <a:spcPct val="100000"/>
              </a:lnSpc>
              <a:spcBef>
                <a:spcPct val="0"/>
              </a:spcBef>
              <a:spcAft>
                <a:spcPct val="0"/>
              </a:spcAft>
              <a:buClrTx/>
              <a:buSzTx/>
              <a:buFontTx/>
              <a:buNone/>
              <a:tabLst/>
              <a:defRPr/>
            </a:pPr>
            <a:r>
              <a:rPr kumimoji="0" lang="en-US" altLang="en-US" sz="1941" b="0" i="1"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a:t>
            </a:r>
          </a:p>
        </p:txBody>
      </p:sp>
      <p:sp>
        <p:nvSpPr>
          <p:cNvPr id="4099" name="Rectangle 3">
            <a:extLst>
              <a:ext uri="{FF2B5EF4-FFF2-40B4-BE49-F238E27FC236}">
                <a16:creationId xmlns:a16="http://schemas.microsoft.com/office/drawing/2014/main" id="{D2F3E3C4-1F07-4EE1-81D1-D7F783C2A9B0}"/>
              </a:ext>
            </a:extLst>
          </p:cNvPr>
          <p:cNvSpPr>
            <a:spLocks noChangeArrowheads="1"/>
          </p:cNvSpPr>
          <p:nvPr/>
        </p:nvSpPr>
        <p:spPr bwMode="auto">
          <a:xfrm>
            <a:off x="6539521" y="1539172"/>
            <a:ext cx="5208958" cy="1075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00" tIns="44951" rIns="89900" bIns="44951">
            <a:spAutoFit/>
          </a:bodyPr>
          <a:lstStyle>
            <a:lvl1pPr defTabSz="1019175">
              <a:defRPr sz="2400">
                <a:solidFill>
                  <a:schemeClr val="tx1"/>
                </a:solidFill>
                <a:latin typeface="Times New Roman" panose="02020603050405020304" pitchFamily="18" charset="0"/>
              </a:defRPr>
            </a:lvl1pPr>
            <a:lvl2pPr marL="509588" defTabSz="1019175">
              <a:defRPr sz="2400">
                <a:solidFill>
                  <a:schemeClr val="tx1"/>
                </a:solidFill>
                <a:latin typeface="Times New Roman" panose="02020603050405020304" pitchFamily="18" charset="0"/>
              </a:defRPr>
            </a:lvl2pPr>
            <a:lvl3pPr marL="1019175" defTabSz="1019175">
              <a:defRPr sz="2400">
                <a:solidFill>
                  <a:schemeClr val="tx1"/>
                </a:solidFill>
                <a:latin typeface="Times New Roman" panose="02020603050405020304" pitchFamily="18" charset="0"/>
              </a:defRPr>
            </a:lvl3pPr>
            <a:lvl4pPr marL="1528763" defTabSz="1019175">
              <a:defRPr sz="2400">
                <a:solidFill>
                  <a:schemeClr val="tx1"/>
                </a:solidFill>
                <a:latin typeface="Times New Roman" panose="02020603050405020304" pitchFamily="18" charset="0"/>
              </a:defRPr>
            </a:lvl4pPr>
            <a:lvl5pPr marL="2038350" defTabSz="1019175">
              <a:defRPr sz="2400">
                <a:solidFill>
                  <a:schemeClr val="tx1"/>
                </a:solidFill>
                <a:latin typeface="Times New Roman" panose="02020603050405020304" pitchFamily="18" charset="0"/>
              </a:defRPr>
            </a:lvl5pPr>
            <a:lvl6pPr marL="2495550" defTabSz="1019175" fontAlgn="base">
              <a:spcBef>
                <a:spcPct val="0"/>
              </a:spcBef>
              <a:spcAft>
                <a:spcPct val="0"/>
              </a:spcAft>
              <a:defRPr sz="2400">
                <a:solidFill>
                  <a:schemeClr val="tx1"/>
                </a:solidFill>
                <a:latin typeface="Times New Roman" panose="02020603050405020304" pitchFamily="18" charset="0"/>
              </a:defRPr>
            </a:lvl6pPr>
            <a:lvl7pPr marL="2952750" defTabSz="1019175" fontAlgn="base">
              <a:spcBef>
                <a:spcPct val="0"/>
              </a:spcBef>
              <a:spcAft>
                <a:spcPct val="0"/>
              </a:spcAft>
              <a:defRPr sz="2400">
                <a:solidFill>
                  <a:schemeClr val="tx1"/>
                </a:solidFill>
                <a:latin typeface="Times New Roman" panose="02020603050405020304" pitchFamily="18" charset="0"/>
              </a:defRPr>
            </a:lvl7pPr>
            <a:lvl8pPr marL="3409950" defTabSz="1019175" fontAlgn="base">
              <a:spcBef>
                <a:spcPct val="0"/>
              </a:spcBef>
              <a:spcAft>
                <a:spcPct val="0"/>
              </a:spcAft>
              <a:defRPr sz="2400">
                <a:solidFill>
                  <a:schemeClr val="tx1"/>
                </a:solidFill>
                <a:latin typeface="Times New Roman" panose="02020603050405020304" pitchFamily="18" charset="0"/>
              </a:defRPr>
            </a:lvl8pPr>
            <a:lvl9pPr marL="3867150" defTabSz="1019175" fontAlgn="base">
              <a:spcBef>
                <a:spcPct val="0"/>
              </a:spcBef>
              <a:spcAft>
                <a:spcPct val="0"/>
              </a:spcAft>
              <a:defRPr sz="2400">
                <a:solidFill>
                  <a:schemeClr val="tx1"/>
                </a:solidFill>
                <a:latin typeface="Times New Roman" panose="02020603050405020304" pitchFamily="18" charset="0"/>
              </a:defRPr>
            </a:lvl9pPr>
          </a:lstStyle>
          <a:p>
            <a:pPr lvl="0" defTabSz="899320" fontAlgn="base">
              <a:spcBef>
                <a:spcPct val="0"/>
              </a:spcBef>
              <a:spcAft>
                <a:spcPct val="0"/>
              </a:spcAft>
            </a:pPr>
            <a:r>
              <a:rPr lang="en-US" altLang="en-US" sz="3200" b="1" dirty="0">
                <a:solidFill>
                  <a:srgbClr val="FFFFFF"/>
                </a:solidFill>
                <a:latin typeface="Gill Sans MT" panose="020B0502020104020203" pitchFamily="34" charset="0"/>
              </a:rPr>
              <a:t>Support for Impoverished </a:t>
            </a:r>
          </a:p>
          <a:p>
            <a:pPr lvl="0" algn="ctr" defTabSz="899320" fontAlgn="base">
              <a:spcBef>
                <a:spcPct val="0"/>
              </a:spcBef>
              <a:spcAft>
                <a:spcPct val="0"/>
              </a:spcAft>
            </a:pPr>
            <a:r>
              <a:rPr lang="en-US" altLang="en-US" sz="3200" b="1" dirty="0">
                <a:solidFill>
                  <a:srgbClr val="FFFFFF"/>
                </a:solidFill>
                <a:latin typeface="Gill Sans MT" panose="020B0502020104020203" pitchFamily="34" charset="0"/>
              </a:rPr>
              <a:t>Girls and Women</a:t>
            </a:r>
          </a:p>
        </p:txBody>
      </p:sp>
      <p:sp>
        <p:nvSpPr>
          <p:cNvPr id="9" name="Rectangle: Single Corner Snipped 8">
            <a:extLst>
              <a:ext uri="{FF2B5EF4-FFF2-40B4-BE49-F238E27FC236}">
                <a16:creationId xmlns:a16="http://schemas.microsoft.com/office/drawing/2014/main" id="{B9CE5010-8535-4E2F-859A-B7E3049B15BB}"/>
              </a:ext>
              <a:ext uri="{C183D7F6-B498-43B3-948B-1728B52AA6E4}">
                <adec:decorative xmlns:adec="http://schemas.microsoft.com/office/drawing/2017/decorative" val="1"/>
              </a:ext>
            </a:extLst>
          </p:cNvPr>
          <p:cNvSpPr/>
          <p:nvPr/>
        </p:nvSpPr>
        <p:spPr>
          <a:xfrm flipH="1">
            <a:off x="116508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C2E478F-E849-4A8C-AF1F-CBCC78A7CBFA}" type="slidenum">
              <a:rPr lang="en-US" sz="1200"/>
              <a:pPr algn="ctr"/>
              <a:t>15</a:t>
            </a:fld>
            <a:endParaRPr lang="en-US" sz="1200" dirty="0"/>
          </a:p>
        </p:txBody>
      </p:sp>
      <p:pic>
        <p:nvPicPr>
          <p:cNvPr id="4" name="slide15">
            <a:hlinkClick r:id="" action="ppaction://media"/>
            <a:extLst>
              <a:ext uri="{FF2B5EF4-FFF2-40B4-BE49-F238E27FC236}">
                <a16:creationId xmlns:a16="http://schemas.microsoft.com/office/drawing/2014/main" id="{DB5EC68E-59D5-42C9-B5A1-047008B5DC3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778367" y="6858000"/>
            <a:ext cx="609600" cy="609600"/>
          </a:xfrm>
          <a:prstGeom prst="rect">
            <a:avLst/>
          </a:prstGeom>
        </p:spPr>
      </p:pic>
    </p:spTree>
    <p:extLst>
      <p:ext uri="{BB962C8B-B14F-4D97-AF65-F5344CB8AC3E}">
        <p14:creationId xmlns:p14="http://schemas.microsoft.com/office/powerpoint/2010/main" val="20962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3" fill="hold"/>
                                        <p:tgtEl>
                                          <p:spTgt spid="6"/>
                                        </p:tgtEl>
                                      </p:cBhvr>
                                    </p:cmd>
                                  </p:childTnLst>
                                </p:cTn>
                              </p:par>
                              <p:par>
                                <p:cTn id="7" presetID="1" presetClass="mediacall" presetSubtype="0" fill="hold" nodeType="withEffect">
                                  <p:stCondLst>
                                    <p:cond delay="0"/>
                                  </p:stCondLst>
                                  <p:childTnLst>
                                    <p:cmd type="call" cmd="playFrom(0.0)">
                                      <p:cBhvr>
                                        <p:cTn id="8" dur="16013" fill="hold"/>
                                        <p:tgtEl>
                                          <p:spTgt spid="4"/>
                                        </p:tgtEl>
                                      </p:cBhvr>
                                    </p:cmd>
                                  </p:childTnLst>
                                </p:cTn>
                              </p:par>
                              <p:par>
                                <p:cTn id="9" presetID="2" presetClass="entr" presetSubtype="4" fill="hold" grpId="0" nodeType="withEffect">
                                  <p:stCondLst>
                                    <p:cond delay="0"/>
                                  </p:stCondLst>
                                  <p:childTnLst>
                                    <p:set>
                                      <p:cBhvr>
                                        <p:cTn id="10" dur="1" fill="hold">
                                          <p:stCondLst>
                                            <p:cond delay="0"/>
                                          </p:stCondLst>
                                        </p:cTn>
                                        <p:tgtEl>
                                          <p:spTgt spid="4099"/>
                                        </p:tgtEl>
                                        <p:attrNameLst>
                                          <p:attrName>style.visibility</p:attrName>
                                        </p:attrNameLst>
                                      </p:cBhvr>
                                      <p:to>
                                        <p:strVal val="visible"/>
                                      </p:to>
                                    </p:set>
                                    <p:anim calcmode="lin" valueType="num">
                                      <p:cBhvr additive="base">
                                        <p:cTn id="11" dur="500" fill="hold"/>
                                        <p:tgtEl>
                                          <p:spTgt spid="4099"/>
                                        </p:tgtEl>
                                        <p:attrNameLst>
                                          <p:attrName>ppt_x</p:attrName>
                                        </p:attrNameLst>
                                      </p:cBhvr>
                                      <p:tavLst>
                                        <p:tav tm="0">
                                          <p:val>
                                            <p:strVal val="#ppt_x"/>
                                          </p:val>
                                        </p:tav>
                                        <p:tav tm="100000">
                                          <p:val>
                                            <p:strVal val="#ppt_x"/>
                                          </p:val>
                                        </p:tav>
                                      </p:tavLst>
                                    </p:anim>
                                    <p:anim calcmode="lin" valueType="num">
                                      <p:cBhvr additive="base">
                                        <p:cTn id="12" dur="500" fill="hold"/>
                                        <p:tgtEl>
                                          <p:spTgt spid="4099"/>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fade">
                                      <p:cBhvr>
                                        <p:cTn id="18" dur="500"/>
                                        <p:tgtEl>
                                          <p:spTgt spid="4100"/>
                                        </p:tgtEl>
                                      </p:cBhvr>
                                    </p:animEffect>
                                  </p:childTnLst>
                                </p:cTn>
                              </p:par>
                            </p:childTnLst>
                          </p:cTn>
                        </p:par>
                        <p:par>
                          <p:cTn id="19" fill="hold">
                            <p:stCondLst>
                              <p:cond delay="8323"/>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6"/>
                </p:tgtEl>
              </p:cMediaNode>
            </p:video>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6"/>
                  </p:tgtEl>
                </p:cond>
              </p:nextCondLst>
            </p:seq>
            <p:audio>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13" grpId="0"/>
      <p:bldP spid="4100" grpId="0"/>
      <p:bldP spid="409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0820CC-BF03-4A47-AAEC-6E36525DB1A1}"/>
              </a:ext>
            </a:extLst>
          </p:cNvPr>
          <p:cNvPicPr>
            <a:picLocks noChangeAspect="1"/>
          </p:cNvPicPr>
          <p:nvPr/>
        </p:nvPicPr>
        <p:blipFill>
          <a:blip r:embed="rId6"/>
          <a:stretch>
            <a:fillRect/>
          </a:stretch>
        </p:blipFill>
        <p:spPr>
          <a:xfrm>
            <a:off x="0" y="-68094"/>
            <a:ext cx="12192000" cy="6817097"/>
          </a:xfrm>
          <a:prstGeom prst="rect">
            <a:avLst/>
          </a:prstGeom>
        </p:spPr>
      </p:pic>
      <p:sp>
        <p:nvSpPr>
          <p:cNvPr id="4105" name="Rectangle 9">
            <a:extLst>
              <a:ext uri="{FF2B5EF4-FFF2-40B4-BE49-F238E27FC236}">
                <a16:creationId xmlns:a16="http://schemas.microsoft.com/office/drawing/2014/main" id="{5373C76E-5826-4B2B-A05D-D1331732ADDE}"/>
              </a:ext>
            </a:extLst>
          </p:cNvPr>
          <p:cNvSpPr>
            <a:spLocks noChangeArrowheads="1"/>
          </p:cNvSpPr>
          <p:nvPr/>
        </p:nvSpPr>
        <p:spPr bwMode="auto">
          <a:xfrm>
            <a:off x="2061883" y="6185647"/>
            <a:ext cx="1555234" cy="25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altLang="en-US" sz="1059" b="0" i="0" u="none" strike="noStrike" kern="1200" cap="none" spc="0" normalizeH="0" baseline="0" noProof="0">
                <a:ln>
                  <a:noFill/>
                </a:ln>
                <a:solidFill>
                  <a:srgbClr val="000000"/>
                </a:solidFill>
                <a:effectLst/>
                <a:uLnTx/>
                <a:uFillTx/>
                <a:latin typeface="Gill Sans MT" panose="020B0502020104020203" pitchFamily="34" charset="0"/>
                <a:ea typeface="+mn-ea"/>
                <a:cs typeface="+mn-cs"/>
              </a:rPr>
              <a:t>Place Church Logo Here</a:t>
            </a:r>
          </a:p>
        </p:txBody>
      </p:sp>
      <p:pic>
        <p:nvPicPr>
          <p:cNvPr id="6" name="jmmlogoclip">
            <a:hlinkClick r:id="" action="ppaction://media"/>
            <a:extLst>
              <a:ext uri="{FF2B5EF4-FFF2-40B4-BE49-F238E27FC236}">
                <a16:creationId xmlns:a16="http://schemas.microsoft.com/office/drawing/2014/main" id="{98787044-BB33-4DDE-8BE9-CDEBF838D08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806436" y="40586"/>
            <a:ext cx="6096000" cy="1216877"/>
          </a:xfrm>
          <a:prstGeom prst="rect">
            <a:avLst/>
          </a:prstGeom>
        </p:spPr>
      </p:pic>
      <p:sp>
        <p:nvSpPr>
          <p:cNvPr id="13" name="Text Box 7">
            <a:extLst>
              <a:ext uri="{FF2B5EF4-FFF2-40B4-BE49-F238E27FC236}">
                <a16:creationId xmlns:a16="http://schemas.microsoft.com/office/drawing/2014/main" id="{A1FEF974-19AA-403D-8375-8710556148E1}"/>
              </a:ext>
            </a:extLst>
          </p:cNvPr>
          <p:cNvSpPr txBox="1">
            <a:spLocks noChangeArrowheads="1"/>
          </p:cNvSpPr>
          <p:nvPr/>
        </p:nvSpPr>
        <p:spPr bwMode="auto">
          <a:xfrm>
            <a:off x="6711237" y="3985076"/>
            <a:ext cx="5476543" cy="158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00" tIns="44951" rIns="89900" bIns="44951">
            <a:spAutoFit/>
          </a:bodyPr>
          <a:lstStyle>
            <a:lvl1pPr defTabSz="1019175">
              <a:defRPr sz="2400">
                <a:solidFill>
                  <a:schemeClr val="tx1"/>
                </a:solidFill>
                <a:latin typeface="Times New Roman" panose="02020603050405020304" pitchFamily="18" charset="0"/>
              </a:defRPr>
            </a:lvl1pPr>
            <a:lvl2pPr marL="509588" defTabSz="1019175">
              <a:defRPr sz="2400">
                <a:solidFill>
                  <a:schemeClr val="tx1"/>
                </a:solidFill>
                <a:latin typeface="Times New Roman" panose="02020603050405020304" pitchFamily="18" charset="0"/>
              </a:defRPr>
            </a:lvl2pPr>
            <a:lvl3pPr marL="1019175" defTabSz="1019175">
              <a:defRPr sz="2400">
                <a:solidFill>
                  <a:schemeClr val="tx1"/>
                </a:solidFill>
                <a:latin typeface="Times New Roman" panose="02020603050405020304" pitchFamily="18" charset="0"/>
              </a:defRPr>
            </a:lvl3pPr>
            <a:lvl4pPr marL="1528763" defTabSz="1019175">
              <a:defRPr sz="2400">
                <a:solidFill>
                  <a:schemeClr val="tx1"/>
                </a:solidFill>
                <a:latin typeface="Times New Roman" panose="02020603050405020304" pitchFamily="18" charset="0"/>
              </a:defRPr>
            </a:lvl4pPr>
            <a:lvl5pPr marL="2038350" defTabSz="1019175">
              <a:defRPr sz="2400">
                <a:solidFill>
                  <a:schemeClr val="tx1"/>
                </a:solidFill>
                <a:latin typeface="Times New Roman" panose="02020603050405020304" pitchFamily="18" charset="0"/>
              </a:defRPr>
            </a:lvl5pPr>
            <a:lvl6pPr marL="2495550" defTabSz="1019175" fontAlgn="base">
              <a:spcBef>
                <a:spcPct val="0"/>
              </a:spcBef>
              <a:spcAft>
                <a:spcPct val="0"/>
              </a:spcAft>
              <a:defRPr sz="2400">
                <a:solidFill>
                  <a:schemeClr val="tx1"/>
                </a:solidFill>
                <a:latin typeface="Times New Roman" panose="02020603050405020304" pitchFamily="18" charset="0"/>
              </a:defRPr>
            </a:lvl6pPr>
            <a:lvl7pPr marL="2952750" defTabSz="1019175" fontAlgn="base">
              <a:spcBef>
                <a:spcPct val="0"/>
              </a:spcBef>
              <a:spcAft>
                <a:spcPct val="0"/>
              </a:spcAft>
              <a:defRPr sz="2400">
                <a:solidFill>
                  <a:schemeClr val="tx1"/>
                </a:solidFill>
                <a:latin typeface="Times New Roman" panose="02020603050405020304" pitchFamily="18" charset="0"/>
              </a:defRPr>
            </a:lvl7pPr>
            <a:lvl8pPr marL="3409950" defTabSz="1019175" fontAlgn="base">
              <a:spcBef>
                <a:spcPct val="0"/>
              </a:spcBef>
              <a:spcAft>
                <a:spcPct val="0"/>
              </a:spcAft>
              <a:defRPr sz="2400">
                <a:solidFill>
                  <a:schemeClr val="tx1"/>
                </a:solidFill>
                <a:latin typeface="Times New Roman" panose="02020603050405020304" pitchFamily="18" charset="0"/>
              </a:defRPr>
            </a:lvl8pPr>
            <a:lvl9pPr marL="3867150" defTabSz="1019175" fontAlgn="base">
              <a:spcBef>
                <a:spcPct val="0"/>
              </a:spcBef>
              <a:spcAft>
                <a:spcPct val="0"/>
              </a:spcAft>
              <a:defRPr sz="2400">
                <a:solidFill>
                  <a:schemeClr val="tx1"/>
                </a:solidFill>
                <a:latin typeface="Times New Roman" panose="02020603050405020304" pitchFamily="18" charset="0"/>
              </a:defRPr>
            </a:lvl9pPr>
          </a:lstStyle>
          <a:p>
            <a:pPr lvl="0" defTabSz="899320" fontAlgn="base">
              <a:spcBef>
                <a:spcPct val="50000"/>
              </a:spcBef>
              <a:spcAft>
                <a:spcPct val="0"/>
              </a:spcAft>
              <a:defRPr/>
            </a:pPr>
            <a:r>
              <a:rPr lang="en-US" altLang="en-US" sz="1941" dirty="0">
                <a:solidFill>
                  <a:srgbClr val="FFFFFF"/>
                </a:solidFill>
                <a:latin typeface="Gill Sans MT" panose="020B0502020104020203" pitchFamily="34" charset="0"/>
              </a:rPr>
              <a:t>Vitality and premature death in millions of children and adults around the world from illnesses that are preventable and treatable.  JMM with DWB fights to provide the gift of basic health care and medicines that literally will saves and transforms lives!</a:t>
            </a:r>
          </a:p>
        </p:txBody>
      </p:sp>
      <p:sp>
        <p:nvSpPr>
          <p:cNvPr id="4100" name="Rectangle 4">
            <a:extLst>
              <a:ext uri="{FF2B5EF4-FFF2-40B4-BE49-F238E27FC236}">
                <a16:creationId xmlns:a16="http://schemas.microsoft.com/office/drawing/2014/main" id="{2C9AEAFE-18EA-4E91-AADF-C1F8D9E0A815}"/>
              </a:ext>
            </a:extLst>
          </p:cNvPr>
          <p:cNvSpPr>
            <a:spLocks noChangeArrowheads="1"/>
          </p:cNvSpPr>
          <p:nvPr/>
        </p:nvSpPr>
        <p:spPr bwMode="auto">
          <a:xfrm>
            <a:off x="6638299" y="2708578"/>
            <a:ext cx="5694208" cy="98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900" tIns="44951" rIns="89900" bIns="44951">
            <a:spAutoFit/>
          </a:bodyPr>
          <a:lstStyle>
            <a:lvl1pPr defTabSz="1019175">
              <a:defRPr sz="2400">
                <a:solidFill>
                  <a:schemeClr val="tx1"/>
                </a:solidFill>
                <a:latin typeface="Times New Roman" panose="02020603050405020304" pitchFamily="18" charset="0"/>
              </a:defRPr>
            </a:lvl1pPr>
            <a:lvl2pPr marL="509588" defTabSz="1019175">
              <a:defRPr sz="2400">
                <a:solidFill>
                  <a:schemeClr val="tx1"/>
                </a:solidFill>
                <a:latin typeface="Times New Roman" panose="02020603050405020304" pitchFamily="18" charset="0"/>
              </a:defRPr>
            </a:lvl2pPr>
            <a:lvl3pPr marL="1019175" defTabSz="1019175">
              <a:defRPr sz="2400">
                <a:solidFill>
                  <a:schemeClr val="tx1"/>
                </a:solidFill>
                <a:latin typeface="Times New Roman" panose="02020603050405020304" pitchFamily="18" charset="0"/>
              </a:defRPr>
            </a:lvl3pPr>
            <a:lvl4pPr marL="1528763" defTabSz="1019175">
              <a:defRPr sz="2400">
                <a:solidFill>
                  <a:schemeClr val="tx1"/>
                </a:solidFill>
                <a:latin typeface="Times New Roman" panose="02020603050405020304" pitchFamily="18" charset="0"/>
              </a:defRPr>
            </a:lvl4pPr>
            <a:lvl5pPr marL="2038350" defTabSz="1019175">
              <a:defRPr sz="2400">
                <a:solidFill>
                  <a:schemeClr val="tx1"/>
                </a:solidFill>
                <a:latin typeface="Times New Roman" panose="02020603050405020304" pitchFamily="18" charset="0"/>
              </a:defRPr>
            </a:lvl5pPr>
            <a:lvl6pPr marL="2495550" defTabSz="1019175" fontAlgn="base">
              <a:spcBef>
                <a:spcPct val="0"/>
              </a:spcBef>
              <a:spcAft>
                <a:spcPct val="0"/>
              </a:spcAft>
              <a:defRPr sz="2400">
                <a:solidFill>
                  <a:schemeClr val="tx1"/>
                </a:solidFill>
                <a:latin typeface="Times New Roman" panose="02020603050405020304" pitchFamily="18" charset="0"/>
              </a:defRPr>
            </a:lvl6pPr>
            <a:lvl7pPr marL="2952750" defTabSz="1019175" fontAlgn="base">
              <a:spcBef>
                <a:spcPct val="0"/>
              </a:spcBef>
              <a:spcAft>
                <a:spcPct val="0"/>
              </a:spcAft>
              <a:defRPr sz="2400">
                <a:solidFill>
                  <a:schemeClr val="tx1"/>
                </a:solidFill>
                <a:latin typeface="Times New Roman" panose="02020603050405020304" pitchFamily="18" charset="0"/>
              </a:defRPr>
            </a:lvl7pPr>
            <a:lvl8pPr marL="3409950" defTabSz="1019175" fontAlgn="base">
              <a:spcBef>
                <a:spcPct val="0"/>
              </a:spcBef>
              <a:spcAft>
                <a:spcPct val="0"/>
              </a:spcAft>
              <a:defRPr sz="2400">
                <a:solidFill>
                  <a:schemeClr val="tx1"/>
                </a:solidFill>
                <a:latin typeface="Times New Roman" panose="02020603050405020304" pitchFamily="18" charset="0"/>
              </a:defRPr>
            </a:lvl8pPr>
            <a:lvl9pPr marL="3867150" defTabSz="1019175" fontAlgn="base">
              <a:spcBef>
                <a:spcPct val="0"/>
              </a:spcBef>
              <a:spcAft>
                <a:spcPct val="0"/>
              </a:spcAft>
              <a:defRPr sz="2400">
                <a:solidFill>
                  <a:schemeClr val="tx1"/>
                </a:solidFill>
                <a:latin typeface="Times New Roman" panose="02020603050405020304" pitchFamily="18" charset="0"/>
              </a:defRPr>
            </a:lvl9pPr>
          </a:lstStyle>
          <a:p>
            <a:pPr marL="0" marR="0" lvl="0" indent="0" algn="l" defTabSz="899320" rtl="0" eaLnBrk="1" fontAlgn="base" latinLnBrk="0" hangingPunct="1">
              <a:lnSpc>
                <a:spcPct val="100000"/>
              </a:lnSpc>
              <a:spcBef>
                <a:spcPct val="0"/>
              </a:spcBef>
              <a:spcAft>
                <a:spcPct val="0"/>
              </a:spcAft>
              <a:buClrTx/>
              <a:buSzTx/>
              <a:buFontTx/>
              <a:buNone/>
              <a:tabLst/>
              <a:defRPr/>
            </a:pPr>
            <a:r>
              <a:rPr kumimoji="0" lang="en-US" altLang="en-US" sz="1941" b="0" i="1"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We are partnering with organizations like Doctors </a:t>
            </a:r>
            <a:r>
              <a:rPr lang="en-US" altLang="en-US" sz="1941" i="1" dirty="0">
                <a:solidFill>
                  <a:srgbClr val="FFFFFF"/>
                </a:solidFill>
                <a:latin typeface="Gill Sans MT" panose="020B0502020104020203" pitchFamily="34" charset="0"/>
              </a:rPr>
              <a:t>Without Boarders </a:t>
            </a:r>
            <a:r>
              <a:rPr kumimoji="0" lang="en-US" altLang="en-US" sz="1941" b="0" i="1" u="none" strike="noStrike" kern="1200" cap="none" spc="0" normalizeH="0" baseline="0" noProof="0" dirty="0">
                <a:ln>
                  <a:noFill/>
                </a:ln>
                <a:solidFill>
                  <a:srgbClr val="FFFFFF"/>
                </a:solidFill>
                <a:effectLst/>
                <a:uLnTx/>
                <a:uFillTx/>
                <a:latin typeface="Gill Sans MT" panose="020B0502020104020203" pitchFamily="34" charset="0"/>
                <a:ea typeface="+mn-ea"/>
                <a:cs typeface="+mn-cs"/>
              </a:rPr>
              <a:t>to bring medical help to children and families in need.</a:t>
            </a:r>
          </a:p>
        </p:txBody>
      </p:sp>
      <p:sp>
        <p:nvSpPr>
          <p:cNvPr id="4099" name="Rectangle 3">
            <a:extLst>
              <a:ext uri="{FF2B5EF4-FFF2-40B4-BE49-F238E27FC236}">
                <a16:creationId xmlns:a16="http://schemas.microsoft.com/office/drawing/2014/main" id="{D2F3E3C4-1F07-4EE1-81D1-D7F783C2A9B0}"/>
              </a:ext>
            </a:extLst>
          </p:cNvPr>
          <p:cNvSpPr>
            <a:spLocks noChangeArrowheads="1"/>
          </p:cNvSpPr>
          <p:nvPr/>
        </p:nvSpPr>
        <p:spPr bwMode="auto">
          <a:xfrm>
            <a:off x="7074543" y="1473685"/>
            <a:ext cx="4107118" cy="1075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900" tIns="44951" rIns="89900" bIns="44951">
            <a:spAutoFit/>
          </a:bodyPr>
          <a:lstStyle>
            <a:lvl1pPr defTabSz="1019175">
              <a:defRPr sz="2400">
                <a:solidFill>
                  <a:schemeClr val="tx1"/>
                </a:solidFill>
                <a:latin typeface="Times New Roman" panose="02020603050405020304" pitchFamily="18" charset="0"/>
              </a:defRPr>
            </a:lvl1pPr>
            <a:lvl2pPr marL="509588" defTabSz="1019175">
              <a:defRPr sz="2400">
                <a:solidFill>
                  <a:schemeClr val="tx1"/>
                </a:solidFill>
                <a:latin typeface="Times New Roman" panose="02020603050405020304" pitchFamily="18" charset="0"/>
              </a:defRPr>
            </a:lvl2pPr>
            <a:lvl3pPr marL="1019175" defTabSz="1019175">
              <a:defRPr sz="2400">
                <a:solidFill>
                  <a:schemeClr val="tx1"/>
                </a:solidFill>
                <a:latin typeface="Times New Roman" panose="02020603050405020304" pitchFamily="18" charset="0"/>
              </a:defRPr>
            </a:lvl3pPr>
            <a:lvl4pPr marL="1528763" defTabSz="1019175">
              <a:defRPr sz="2400">
                <a:solidFill>
                  <a:schemeClr val="tx1"/>
                </a:solidFill>
                <a:latin typeface="Times New Roman" panose="02020603050405020304" pitchFamily="18" charset="0"/>
              </a:defRPr>
            </a:lvl4pPr>
            <a:lvl5pPr marL="2038350" defTabSz="1019175">
              <a:defRPr sz="2400">
                <a:solidFill>
                  <a:schemeClr val="tx1"/>
                </a:solidFill>
                <a:latin typeface="Times New Roman" panose="02020603050405020304" pitchFamily="18" charset="0"/>
              </a:defRPr>
            </a:lvl5pPr>
            <a:lvl6pPr marL="2495550" defTabSz="1019175" fontAlgn="base">
              <a:spcBef>
                <a:spcPct val="0"/>
              </a:spcBef>
              <a:spcAft>
                <a:spcPct val="0"/>
              </a:spcAft>
              <a:defRPr sz="2400">
                <a:solidFill>
                  <a:schemeClr val="tx1"/>
                </a:solidFill>
                <a:latin typeface="Times New Roman" panose="02020603050405020304" pitchFamily="18" charset="0"/>
              </a:defRPr>
            </a:lvl6pPr>
            <a:lvl7pPr marL="2952750" defTabSz="1019175" fontAlgn="base">
              <a:spcBef>
                <a:spcPct val="0"/>
              </a:spcBef>
              <a:spcAft>
                <a:spcPct val="0"/>
              </a:spcAft>
              <a:defRPr sz="2400">
                <a:solidFill>
                  <a:schemeClr val="tx1"/>
                </a:solidFill>
                <a:latin typeface="Times New Roman" panose="02020603050405020304" pitchFamily="18" charset="0"/>
              </a:defRPr>
            </a:lvl7pPr>
            <a:lvl8pPr marL="3409950" defTabSz="1019175" fontAlgn="base">
              <a:spcBef>
                <a:spcPct val="0"/>
              </a:spcBef>
              <a:spcAft>
                <a:spcPct val="0"/>
              </a:spcAft>
              <a:defRPr sz="2400">
                <a:solidFill>
                  <a:schemeClr val="tx1"/>
                </a:solidFill>
                <a:latin typeface="Times New Roman" panose="02020603050405020304" pitchFamily="18" charset="0"/>
              </a:defRPr>
            </a:lvl8pPr>
            <a:lvl9pPr marL="3867150" defTabSz="1019175" fontAlgn="base">
              <a:spcBef>
                <a:spcPct val="0"/>
              </a:spcBef>
              <a:spcAft>
                <a:spcPct val="0"/>
              </a:spcAft>
              <a:defRPr sz="2400">
                <a:solidFill>
                  <a:schemeClr val="tx1"/>
                </a:solidFill>
                <a:latin typeface="Times New Roman" panose="02020603050405020304" pitchFamily="18" charset="0"/>
              </a:defRPr>
            </a:lvl9pPr>
          </a:lstStyle>
          <a:p>
            <a:pPr lvl="0" algn="ctr" defTabSz="899320" fontAlgn="base">
              <a:spcBef>
                <a:spcPct val="0"/>
              </a:spcBef>
              <a:spcAft>
                <a:spcPct val="0"/>
              </a:spcAft>
            </a:pPr>
            <a:r>
              <a:rPr lang="en-US" altLang="en-US" sz="3200" b="1" dirty="0">
                <a:solidFill>
                  <a:srgbClr val="FFFFFF"/>
                </a:solidFill>
                <a:latin typeface="Gill Sans MT" panose="020B0502020104020203" pitchFamily="34" charset="0"/>
              </a:rPr>
              <a:t>Better medical care </a:t>
            </a:r>
          </a:p>
          <a:p>
            <a:pPr lvl="0" algn="ctr" defTabSz="899320" fontAlgn="base">
              <a:spcBef>
                <a:spcPct val="0"/>
              </a:spcBef>
              <a:spcAft>
                <a:spcPct val="0"/>
              </a:spcAft>
            </a:pPr>
            <a:r>
              <a:rPr lang="en-US" altLang="en-US" sz="3200" b="1" dirty="0">
                <a:solidFill>
                  <a:srgbClr val="FFFFFF"/>
                </a:solidFill>
                <a:latin typeface="Gill Sans MT" panose="020B0502020104020203" pitchFamily="34" charset="0"/>
              </a:rPr>
              <a:t>for improved health</a:t>
            </a:r>
          </a:p>
        </p:txBody>
      </p:sp>
      <p:pic>
        <p:nvPicPr>
          <p:cNvPr id="4" name="Picture 3">
            <a:extLst>
              <a:ext uri="{FF2B5EF4-FFF2-40B4-BE49-F238E27FC236}">
                <a16:creationId xmlns:a16="http://schemas.microsoft.com/office/drawing/2014/main" id="{49E2B4F8-F460-436A-BCD3-678522FC1116}"/>
              </a:ext>
            </a:extLst>
          </p:cNvPr>
          <p:cNvPicPr>
            <a:picLocks noChangeAspect="1"/>
          </p:cNvPicPr>
          <p:nvPr/>
        </p:nvPicPr>
        <p:blipFill>
          <a:blip r:embed="rId8"/>
          <a:stretch>
            <a:fillRect/>
          </a:stretch>
        </p:blipFill>
        <p:spPr>
          <a:xfrm>
            <a:off x="33596" y="0"/>
            <a:ext cx="5711557" cy="3278222"/>
          </a:xfrm>
          <a:prstGeom prst="rect">
            <a:avLst/>
          </a:prstGeom>
        </p:spPr>
      </p:pic>
      <p:pic>
        <p:nvPicPr>
          <p:cNvPr id="7" name="Picture 6">
            <a:extLst>
              <a:ext uri="{FF2B5EF4-FFF2-40B4-BE49-F238E27FC236}">
                <a16:creationId xmlns:a16="http://schemas.microsoft.com/office/drawing/2014/main" id="{9EF4899B-C524-461C-878D-705813F911B1}"/>
              </a:ext>
            </a:extLst>
          </p:cNvPr>
          <p:cNvPicPr>
            <a:picLocks noChangeAspect="1"/>
          </p:cNvPicPr>
          <p:nvPr/>
        </p:nvPicPr>
        <p:blipFill>
          <a:blip r:embed="rId9"/>
          <a:stretch>
            <a:fillRect/>
          </a:stretch>
        </p:blipFill>
        <p:spPr>
          <a:xfrm>
            <a:off x="-46488" y="2957210"/>
            <a:ext cx="5852924" cy="3841420"/>
          </a:xfrm>
          <a:prstGeom prst="rect">
            <a:avLst/>
          </a:prstGeom>
        </p:spPr>
      </p:pic>
      <p:sp>
        <p:nvSpPr>
          <p:cNvPr id="10" name="Rectangle: Single Corner Snipped 9">
            <a:extLst>
              <a:ext uri="{FF2B5EF4-FFF2-40B4-BE49-F238E27FC236}">
                <a16:creationId xmlns:a16="http://schemas.microsoft.com/office/drawing/2014/main" id="{5239228B-3CFA-4500-97DB-CFFFE5234B6C}"/>
              </a:ext>
              <a:ext uri="{C183D7F6-B498-43B3-948B-1728B52AA6E4}">
                <adec:decorative xmlns:adec="http://schemas.microsoft.com/office/drawing/2017/decorative" val="1"/>
              </a:ext>
            </a:extLst>
          </p:cNvPr>
          <p:cNvSpPr/>
          <p:nvPr/>
        </p:nvSpPr>
        <p:spPr>
          <a:xfrm flipH="1">
            <a:off x="116508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C2E478F-E849-4A8C-AF1F-CBCC78A7CBFA}" type="slidenum">
              <a:rPr lang="en-US" sz="1200"/>
              <a:pPr algn="ctr"/>
              <a:t>16</a:t>
            </a:fld>
            <a:endParaRPr lang="en-US" sz="1200" dirty="0"/>
          </a:p>
        </p:txBody>
      </p:sp>
      <p:pic>
        <p:nvPicPr>
          <p:cNvPr id="3" name="slide16">
            <a:hlinkClick r:id="" action="ppaction://media"/>
            <a:extLst>
              <a:ext uri="{FF2B5EF4-FFF2-40B4-BE49-F238E27FC236}">
                <a16:creationId xmlns:a16="http://schemas.microsoft.com/office/drawing/2014/main" id="{A34F256F-37BB-40F7-8804-C2A235AA6C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50869" y="6969271"/>
            <a:ext cx="609600" cy="609600"/>
          </a:xfrm>
          <a:prstGeom prst="rect">
            <a:avLst/>
          </a:prstGeom>
        </p:spPr>
      </p:pic>
    </p:spTree>
    <p:extLst>
      <p:ext uri="{BB962C8B-B14F-4D97-AF65-F5344CB8AC3E}">
        <p14:creationId xmlns:p14="http://schemas.microsoft.com/office/powerpoint/2010/main" val="424843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23" fill="hold"/>
                                        <p:tgtEl>
                                          <p:spTgt spid="6"/>
                                        </p:tgtEl>
                                      </p:cBhvr>
                                    </p:cmd>
                                  </p:childTnLst>
                                </p:cTn>
                              </p:par>
                              <p:par>
                                <p:cTn id="7" presetID="1" presetClass="mediacall" presetSubtype="0" fill="hold" nodeType="withEffect">
                                  <p:stCondLst>
                                    <p:cond delay="0"/>
                                  </p:stCondLst>
                                  <p:childTnLst>
                                    <p:cmd type="call" cmd="playFrom(0.0)">
                                      <p:cBhvr>
                                        <p:cTn id="8" dur="27794" fill="hold"/>
                                        <p:tgtEl>
                                          <p:spTgt spid="3"/>
                                        </p:tgtEl>
                                      </p:cBhvr>
                                    </p:cmd>
                                  </p:childTnLst>
                                </p:cTn>
                              </p:par>
                              <p:par>
                                <p:cTn id="9" presetID="16" presetClass="entr" presetSubtype="21" fill="hold" grpId="0" nodeType="withEffect">
                                  <p:stCondLst>
                                    <p:cond delay="0"/>
                                  </p:stCondLst>
                                  <p:childTnLst>
                                    <p:set>
                                      <p:cBhvr>
                                        <p:cTn id="10" dur="1" fill="hold">
                                          <p:stCondLst>
                                            <p:cond delay="0"/>
                                          </p:stCondLst>
                                        </p:cTn>
                                        <p:tgtEl>
                                          <p:spTgt spid="4099"/>
                                        </p:tgtEl>
                                        <p:attrNameLst>
                                          <p:attrName>style.visibility</p:attrName>
                                        </p:attrNameLst>
                                      </p:cBhvr>
                                      <p:to>
                                        <p:strVal val="visible"/>
                                      </p:to>
                                    </p:set>
                                    <p:animEffect transition="in" filter="barn(inVertical)">
                                      <p:cBhvr>
                                        <p:cTn id="11" dur="500"/>
                                        <p:tgtEl>
                                          <p:spTgt spid="409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100"/>
                                        </p:tgtEl>
                                        <p:attrNameLst>
                                          <p:attrName>style.visibility</p:attrName>
                                        </p:attrNameLst>
                                      </p:cBhvr>
                                      <p:to>
                                        <p:strVal val="visible"/>
                                      </p:to>
                                    </p:set>
                                    <p:animEffect transition="in" filter="fade">
                                      <p:cBhvr>
                                        <p:cTn id="14" dur="500"/>
                                        <p:tgtEl>
                                          <p:spTgt spid="4100"/>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8323"/>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audio>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13" grpId="0"/>
      <p:bldP spid="4100" grpId="0"/>
      <p:bldP spid="409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EC2A08-F636-443B-A56F-D09C29FE8A39}"/>
              </a:ext>
            </a:extLst>
          </p:cNvPr>
          <p:cNvPicPr>
            <a:picLocks noChangeAspect="1"/>
          </p:cNvPicPr>
          <p:nvPr/>
        </p:nvPicPr>
        <p:blipFill rotWithShape="1">
          <a:blip r:embed="rId4"/>
          <a:srcRect t="15439" b="606"/>
          <a:stretch/>
        </p:blipFill>
        <p:spPr>
          <a:xfrm>
            <a:off x="20" y="10"/>
            <a:ext cx="12191980" cy="6857990"/>
          </a:xfrm>
          <a:prstGeom prst="rect">
            <a:avLst/>
          </a:prstGeom>
        </p:spPr>
      </p:pic>
      <p:sp>
        <p:nvSpPr>
          <p:cNvPr id="3" name="Rectangle: Single Corner Snipped 2">
            <a:extLst>
              <a:ext uri="{FF2B5EF4-FFF2-40B4-BE49-F238E27FC236}">
                <a16:creationId xmlns:a16="http://schemas.microsoft.com/office/drawing/2014/main" id="{2654D0BD-35DC-4017-ADC4-4322D3DFF954}"/>
              </a:ext>
              <a:ext uri="{C183D7F6-B498-43B3-948B-1728B52AA6E4}">
                <adec:decorative xmlns:adec="http://schemas.microsoft.com/office/drawing/2017/decorative" val="1"/>
              </a:ext>
            </a:extLst>
          </p:cNvPr>
          <p:cNvSpPr/>
          <p:nvPr/>
        </p:nvSpPr>
        <p:spPr>
          <a:xfrm flipH="1">
            <a:off x="116508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8C2E478F-E849-4A8C-AF1F-CBCC78A7CBFA}" type="slidenum">
              <a:rPr lang="en-US" sz="1200"/>
              <a:pPr algn="ctr"/>
              <a:t>17</a:t>
            </a:fld>
            <a:endParaRPr lang="en-US" sz="1200" dirty="0"/>
          </a:p>
        </p:txBody>
      </p:sp>
      <p:pic>
        <p:nvPicPr>
          <p:cNvPr id="4" name="slide17">
            <a:hlinkClick r:id="" action="ppaction://media"/>
            <a:extLst>
              <a:ext uri="{FF2B5EF4-FFF2-40B4-BE49-F238E27FC236}">
                <a16:creationId xmlns:a16="http://schemas.microsoft.com/office/drawing/2014/main" id="{CCF369D9-CAA3-4ED0-BF81-F4F651761A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50869" y="7027459"/>
            <a:ext cx="609600" cy="609600"/>
          </a:xfrm>
          <a:prstGeom prst="rect">
            <a:avLst/>
          </a:prstGeom>
        </p:spPr>
      </p:pic>
    </p:spTree>
    <p:extLst>
      <p:ext uri="{BB962C8B-B14F-4D97-AF65-F5344CB8AC3E}">
        <p14:creationId xmlns:p14="http://schemas.microsoft.com/office/powerpoint/2010/main" val="379515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361EFFB7-8B3E-491D-89F4-6C4D12965016}"/>
              </a:ext>
            </a:extLst>
          </p:cNvPr>
          <p:cNvPicPr>
            <a:picLocks noGrp="1" noChangeAspect="1"/>
          </p:cNvPicPr>
          <p:nvPr>
            <p:ph type="pic" sz="quarter" idx="15"/>
          </p:nvPr>
        </p:nvPicPr>
        <p:blipFill>
          <a:blip r:embed="rId4">
            <a:extLst>
              <a:ext uri="{BEBA8EAE-BF5A-486C-A8C5-ECC9F3942E4B}">
                <a14:imgProps xmlns:a14="http://schemas.microsoft.com/office/drawing/2010/main">
                  <a14:imgLayer r:embed="rId5">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32B205EF-4045-42E3-8101-270CAA2CF42C}"/>
              </a:ext>
              <a:ext uri="{C183D7F6-B498-43B3-948B-1728B52AA6E4}">
                <adec:decorative xmlns:adec="http://schemas.microsoft.com/office/drawing/2017/decorative" val="1"/>
              </a:ext>
            </a:extLst>
          </p:cNvPr>
          <p:cNvSpPr/>
          <p:nvPr/>
        </p:nvSpPr>
        <p:spPr>
          <a:xfrm>
            <a:off x="-71016" y="0"/>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12" name="Group 11">
            <a:extLst>
              <a:ext uri="{FF2B5EF4-FFF2-40B4-BE49-F238E27FC236}">
                <a16:creationId xmlns:a16="http://schemas.microsoft.com/office/drawing/2014/main" id="{1101DF86-6B00-49D3-9EFB-456055F79899}"/>
              </a:ext>
              <a:ext uri="{C183D7F6-B498-43B3-948B-1728B52AA6E4}">
                <adec:decorative xmlns:adec="http://schemas.microsoft.com/office/drawing/2017/decorative" val="1"/>
              </a:ext>
            </a:extLst>
          </p:cNvPr>
          <p:cNvGrpSpPr/>
          <p:nvPr/>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square">
              <a:extLst>
                <a:ext uri="{FF2B5EF4-FFF2-40B4-BE49-F238E27FC236}">
                  <a16:creationId xmlns:a16="http://schemas.microsoft.com/office/drawing/2014/main" id="{42A4A83C-0C6B-4A7C-B582-33988B027F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4" name="Title 3">
            <a:extLst>
              <a:ext uri="{FF2B5EF4-FFF2-40B4-BE49-F238E27FC236}">
                <a16:creationId xmlns:a16="http://schemas.microsoft.com/office/drawing/2014/main" id="{9C2EEB1E-E5B2-44FA-8D26-4D510438DDB9}"/>
              </a:ext>
            </a:extLst>
          </p:cNvPr>
          <p:cNvSpPr>
            <a:spLocks noGrp="1"/>
          </p:cNvSpPr>
          <p:nvPr>
            <p:ph type="title"/>
          </p:nvPr>
        </p:nvSpPr>
        <p:spPr>
          <a:xfrm>
            <a:off x="4506095" y="2507633"/>
            <a:ext cx="4351911" cy="1769608"/>
          </a:xfrm>
        </p:spPr>
        <p:txBody>
          <a:bodyPr>
            <a:normAutofit fontScale="90000"/>
          </a:bodyPr>
          <a:lstStyle/>
          <a:p>
            <a:r>
              <a:rPr lang="en-US" dirty="0"/>
              <a:t>Industry Analysis and Trends </a:t>
            </a:r>
          </a:p>
        </p:txBody>
      </p:sp>
      <p:sp>
        <p:nvSpPr>
          <p:cNvPr id="19" name="Text Placeholder 2">
            <a:extLst>
              <a:ext uri="{FF2B5EF4-FFF2-40B4-BE49-F238E27FC236}">
                <a16:creationId xmlns:a16="http://schemas.microsoft.com/office/drawing/2014/main" id="{2F2E0D99-FB22-4130-AAF1-73D2822A328F}"/>
              </a:ext>
            </a:extLst>
          </p:cNvPr>
          <p:cNvSpPr txBox="1">
            <a:spLocks/>
          </p:cNvSpPr>
          <p:nvPr/>
        </p:nvSpPr>
        <p:spPr>
          <a:xfrm>
            <a:off x="4506095" y="4127455"/>
            <a:ext cx="4351912" cy="296437"/>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2F3342"/>
                </a:solidFill>
              </a:rPr>
              <a:t>Humanitarian Aid</a:t>
            </a:r>
          </a:p>
        </p:txBody>
      </p:sp>
      <p:sp>
        <p:nvSpPr>
          <p:cNvPr id="8" name="Footer Placeholder 7">
            <a:extLst>
              <a:ext uri="{FF2B5EF4-FFF2-40B4-BE49-F238E27FC236}">
                <a16:creationId xmlns:a16="http://schemas.microsoft.com/office/drawing/2014/main" id="{37EAC647-D2A2-4904-B455-984AECA4DA77}"/>
              </a:ext>
            </a:extLst>
          </p:cNvPr>
          <p:cNvSpPr>
            <a:spLocks noGrp="1"/>
          </p:cNvSpPr>
          <p:nvPr>
            <p:ph type="ftr" sz="quarter" idx="16"/>
          </p:nvPr>
        </p:nvSpPr>
        <p:spPr/>
        <p:txBody>
          <a:bodyPr/>
          <a:lstStyle/>
          <a:p>
            <a:r>
              <a:rPr lang="en-US" dirty="0"/>
              <a:t>Add a Footer</a:t>
            </a:r>
          </a:p>
        </p:txBody>
      </p:sp>
      <p:sp>
        <p:nvSpPr>
          <p:cNvPr id="14" name="Rectangle: Single Corner Snipped 13">
            <a:extLst>
              <a:ext uri="{FF2B5EF4-FFF2-40B4-BE49-F238E27FC236}">
                <a16:creationId xmlns:a16="http://schemas.microsoft.com/office/drawing/2014/main" id="{443EBCED-982A-454F-BC58-43B643EFA10D}"/>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571FE10C-81AC-4781-843B-B9994368CB9A}"/>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18</a:t>
            </a:fld>
            <a:endParaRPr lang="en-US" dirty="0"/>
          </a:p>
        </p:txBody>
      </p:sp>
      <p:pic>
        <p:nvPicPr>
          <p:cNvPr id="2" name="slide18">
            <a:hlinkClick r:id="" action="ppaction://media"/>
            <a:extLst>
              <a:ext uri="{FF2B5EF4-FFF2-40B4-BE49-F238E27FC236}">
                <a16:creationId xmlns:a16="http://schemas.microsoft.com/office/drawing/2014/main" id="{90FFAFA9-E2E5-4772-988F-8798DC7C62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49268" y="7000598"/>
            <a:ext cx="609600" cy="609600"/>
          </a:xfrm>
          <a:prstGeom prst="rect">
            <a:avLst/>
          </a:prstGeom>
        </p:spPr>
      </p:pic>
    </p:spTree>
    <p:extLst>
      <p:ext uri="{BB962C8B-B14F-4D97-AF65-F5344CB8AC3E}">
        <p14:creationId xmlns:p14="http://schemas.microsoft.com/office/powerpoint/2010/main" val="240047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18698" y="131042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92869" y="-26789"/>
            <a:ext cx="5769428" cy="7019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6501188" y="174861"/>
            <a:ext cx="5138057" cy="587876"/>
          </a:xfrm>
        </p:spPr>
        <p:txBody>
          <a:bodyPr/>
          <a:lstStyle/>
          <a:p>
            <a:r>
              <a:rPr lang="en-US" dirty="0"/>
              <a:t>JMM</a:t>
            </a:r>
          </a:p>
        </p:txBody>
      </p:sp>
      <p:sp>
        <p:nvSpPr>
          <p:cNvPr id="9" name="Text Placeholder 8">
            <a:extLst>
              <a:ext uri="{FF2B5EF4-FFF2-40B4-BE49-F238E27FC236}">
                <a16:creationId xmlns:a16="http://schemas.microsoft.com/office/drawing/2014/main" id="{4744B28E-5E14-4A77-AD4F-C979905862BF}"/>
              </a:ext>
            </a:extLst>
          </p:cNvPr>
          <p:cNvSpPr>
            <a:spLocks noGrp="1"/>
          </p:cNvSpPr>
          <p:nvPr>
            <p:ph type="body" idx="13"/>
          </p:nvPr>
        </p:nvSpPr>
        <p:spPr>
          <a:xfrm>
            <a:off x="6591168" y="801945"/>
            <a:ext cx="4958100" cy="365125"/>
          </a:xfrm>
        </p:spPr>
        <p:txBody>
          <a:bodyPr/>
          <a:lstStyle/>
          <a:p>
            <a:pPr algn="ctr"/>
            <a:r>
              <a:rPr lang="en-US" dirty="0"/>
              <a:t>World in Crisis</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2"/>
          </p:nvPr>
        </p:nvSpPr>
        <p:spPr>
          <a:xfrm>
            <a:off x="6608554" y="1560898"/>
            <a:ext cx="5138057" cy="4544978"/>
          </a:xfrm>
        </p:spPr>
        <p:txBody>
          <a:bodyPr>
            <a:normAutofit fontScale="85000" lnSpcReduction="20000"/>
          </a:bodyPr>
          <a:lstStyle/>
          <a:p>
            <a:pPr defTabSz="457200"/>
            <a:r>
              <a:rPr lang="en-US" dirty="0">
                <a:latin typeface="Times New Roman" panose="02020603050405020304" pitchFamily="18" charset="0"/>
                <a:ea typeface="Calibri" panose="020F0502020204030204" pitchFamily="34" charset="0"/>
              </a:rPr>
              <a:t>	According to </a:t>
            </a:r>
            <a:r>
              <a:rPr lang="en-US" dirty="0" err="1">
                <a:latin typeface="Times New Roman" panose="02020603050405020304" pitchFamily="18" charset="0"/>
                <a:ea typeface="Calibri" panose="020F0502020204030204" pitchFamily="34" charset="0"/>
              </a:rPr>
              <a:t>Collacott</a:t>
            </a:r>
            <a:r>
              <a:rPr lang="en-US" dirty="0">
                <a:latin typeface="Times New Roman" panose="02020603050405020304" pitchFamily="18" charset="0"/>
                <a:ea typeface="Calibri" panose="020F0502020204030204" pitchFamily="34" charset="0"/>
              </a:rPr>
              <a:t> (2018), an estimated 201 million people in 134 countries were subject to crisis and needed some form humanitarian aid.  </a:t>
            </a:r>
            <a:r>
              <a:rPr lang="en-US" dirty="0">
                <a:latin typeface="Times New Roman" panose="02020603050405020304" pitchFamily="18" charset="0"/>
                <a:ea typeface="Calibri" panose="020F0502020204030204" pitchFamily="34" charset="0"/>
                <a:cs typeface="Times New Roman" panose="02020603050405020304" pitchFamily="18" charset="0"/>
              </a:rPr>
              <a:t>Though the Middle East continues to reduce aid funding from private donors – individuals, non-profits (NP), trusts, and foundations is increased.  Individual charitable contributions remain the single largest source of private donations, though those from trusts and foundations are growing (</a:t>
            </a:r>
            <a:r>
              <a:rPr lang="en-US" dirty="0" err="1">
                <a:latin typeface="Times New Roman" panose="02020603050405020304" pitchFamily="18" charset="0"/>
                <a:ea typeface="Calibri" panose="020F0502020204030204" pitchFamily="34" charset="0"/>
                <a:cs typeface="Times New Roman" panose="02020603050405020304" pitchFamily="18" charset="0"/>
              </a:rPr>
              <a:t>Collacott</a:t>
            </a:r>
            <a:r>
              <a:rPr lang="en-US" dirty="0">
                <a:latin typeface="Times New Roman" panose="02020603050405020304" pitchFamily="18" charset="0"/>
                <a:ea typeface="Calibri" panose="020F0502020204030204" pitchFamily="34" charset="0"/>
                <a:cs typeface="Times New Roman" panose="02020603050405020304" pitchFamily="18" charset="0"/>
              </a:rPr>
              <a:t>, 2018).  The need is still high, and the resource to meet that need is increasing.  </a:t>
            </a:r>
            <a:r>
              <a:rPr lang="en-US" dirty="0">
                <a:latin typeface="Times New Roman" panose="02020603050405020304" pitchFamily="18" charset="0"/>
                <a:ea typeface="Calibri" panose="020F0502020204030204" pitchFamily="34" charset="0"/>
              </a:rPr>
              <a:t>JMM can create a platform centered on excellence, technology, and Christ to take the resource of those who give and meet humanitarian needs quickly and efficiently.   By introducing next generation Web Based technology that simply links three things together.  Current NGO’s that respond in action, a current up-to-date crisis monitoring system, and a database of individuals, foundations, and governments willing to supply the need to those in crisis.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2" name="Footer Placeholder 1">
            <a:extLst>
              <a:ext uri="{FF2B5EF4-FFF2-40B4-BE49-F238E27FC236}">
                <a16:creationId xmlns:a16="http://schemas.microsoft.com/office/drawing/2014/main" id="{B9BB9BB1-292D-4569-BA74-3E766701DB15}"/>
              </a:ext>
            </a:extLst>
          </p:cNvPr>
          <p:cNvSpPr>
            <a:spLocks noGrp="1"/>
          </p:cNvSpPr>
          <p:nvPr>
            <p:ph type="ftr" sz="quarter" idx="14"/>
          </p:nvPr>
        </p:nvSpPr>
        <p:spPr/>
        <p:txBody>
          <a:bodyPr/>
          <a:lstStyle/>
          <a:p>
            <a:r>
              <a:rPr lang="en-US" dirty="0"/>
              <a:t>Add a Footer</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5"/>
          </p:nvPr>
        </p:nvSpPr>
        <p:spPr/>
        <p:txBody>
          <a:bodyPr/>
          <a:lstStyle/>
          <a:p>
            <a:fld id="{8C2E478F-E849-4A8C-AF1F-CBCC78A7CBFA}" type="slidenum">
              <a:rPr lang="en-US" smtClean="0"/>
              <a:pPr/>
              <a:t>19</a:t>
            </a:fld>
            <a:endParaRPr lang="en-US" dirty="0"/>
          </a:p>
        </p:txBody>
      </p:sp>
      <p:pic>
        <p:nvPicPr>
          <p:cNvPr id="10" name="Picture 9">
            <a:extLst>
              <a:ext uri="{FF2B5EF4-FFF2-40B4-BE49-F238E27FC236}">
                <a16:creationId xmlns:a16="http://schemas.microsoft.com/office/drawing/2014/main" id="{9A57A428-40E2-47CD-A606-2657525D1791}"/>
              </a:ext>
            </a:extLst>
          </p:cNvPr>
          <p:cNvPicPr>
            <a:picLocks noChangeAspect="1"/>
          </p:cNvPicPr>
          <p:nvPr/>
        </p:nvPicPr>
        <p:blipFill>
          <a:blip r:embed="rId4"/>
          <a:stretch>
            <a:fillRect/>
          </a:stretch>
        </p:blipFill>
        <p:spPr>
          <a:xfrm>
            <a:off x="129703" y="-26789"/>
            <a:ext cx="5988995" cy="6848242"/>
          </a:xfrm>
          <a:prstGeom prst="rect">
            <a:avLst/>
          </a:prstGeom>
        </p:spPr>
      </p:pic>
      <p:pic>
        <p:nvPicPr>
          <p:cNvPr id="5" name="slide19">
            <a:hlinkClick r:id="" action="ppaction://media"/>
            <a:extLst>
              <a:ext uri="{FF2B5EF4-FFF2-40B4-BE49-F238E27FC236}">
                <a16:creationId xmlns:a16="http://schemas.microsoft.com/office/drawing/2014/main" id="{21ACCAB4-BA74-4DB3-93C2-7A24246E92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7108474"/>
            <a:ext cx="609600" cy="609600"/>
          </a:xfrm>
          <a:prstGeom prst="rect">
            <a:avLst/>
          </a:prstGeom>
        </p:spPr>
      </p:pic>
    </p:spTree>
    <p:extLst>
      <p:ext uri="{BB962C8B-B14F-4D97-AF65-F5344CB8AC3E}">
        <p14:creationId xmlns:p14="http://schemas.microsoft.com/office/powerpoint/2010/main" val="368826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1" presetClass="mediacall" presetSubtype="0" fill="hold" nodeType="withEffect">
                                  <p:stCondLst>
                                    <p:cond delay="0"/>
                                  </p:stCondLst>
                                  <p:childTnLst>
                                    <p:cmd type="call" cmd="playFrom(0.0)">
                                      <p:cBhvr>
                                        <p:cTn id="9" dur="62667" fill="hold"/>
                                        <p:tgtEl>
                                          <p:spTgt spid="5"/>
                                        </p:tgtEl>
                                      </p:cBhvr>
                                    </p:cmd>
                                  </p:childTnLst>
                                </p:cTn>
                              </p:par>
                              <p:par>
                                <p:cTn id="10" presetID="10"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ilding" title="Building">
            <a:extLst>
              <a:ext uri="{FF2B5EF4-FFF2-40B4-BE49-F238E27FC236}">
                <a16:creationId xmlns:a16="http://schemas.microsoft.com/office/drawing/2014/main" id="{E78EAF87-74CF-4D41-BA6F-23563CA27159}"/>
              </a:ext>
            </a:extLst>
          </p:cNvPr>
          <p:cNvPicPr>
            <a:picLocks noGrp="1" noChangeAspect="1"/>
          </p:cNvPicPr>
          <p:nvPr>
            <p:ph type="pic" sz="quarter" idx="15"/>
          </p:nvPr>
        </p:nvPicPr>
        <p:blipFill>
          <a:blip r:embed="rId4">
            <a:extLst>
              <a:ext uri="{BEBA8EAE-BF5A-486C-A8C5-ECC9F3942E4B}">
                <a14:imgProps xmlns:a14="http://schemas.microsoft.com/office/drawing/2010/main">
                  <a14:imgLayer r:embed="rId5">
                    <a14:imgEffect>
                      <a14:brightnessContrast bright="-13000"/>
                    </a14:imgEffect>
                  </a14:imgLayer>
                </a14:imgProps>
              </a:ext>
              <a:ext uri="{28A0092B-C50C-407E-A947-70E740481C1C}">
                <a14:useLocalDpi xmlns:a14="http://schemas.microsoft.com/office/drawing/2010/main" val="0"/>
              </a:ext>
            </a:extLst>
          </a:blip>
          <a:srcRect/>
          <a:stretch>
            <a:fillRect/>
          </a:stretch>
        </p:blipFill>
        <p:spPr>
          <a:xfrm>
            <a:off x="-136187" y="0"/>
            <a:ext cx="12328187" cy="6858000"/>
          </a:xfrm>
        </p:spPr>
      </p:pic>
      <p:grpSp>
        <p:nvGrpSpPr>
          <p:cNvPr id="2" name="Group 1">
            <a:extLst>
              <a:ext uri="{FF2B5EF4-FFF2-40B4-BE49-F238E27FC236}">
                <a16:creationId xmlns:a16="http://schemas.microsoft.com/office/drawing/2014/main" id="{CCC577CF-CED3-44B1-AC3E-05C2556B41F4}"/>
              </a:ext>
              <a:ext uri="{C183D7F6-B498-43B3-948B-1728B52AA6E4}">
                <adec:decorative xmlns:adec="http://schemas.microsoft.com/office/drawing/2017/decorative" val="1"/>
              </a:ext>
            </a:extLst>
          </p:cNvPr>
          <p:cNvGrpSpPr/>
          <p:nvPr/>
        </p:nvGrpSpPr>
        <p:grpSpPr>
          <a:xfrm rot="10800000">
            <a:off x="3133451" y="842346"/>
            <a:ext cx="5302528" cy="5571303"/>
            <a:chOff x="731495" y="17868"/>
            <a:chExt cx="5302528" cy="5571303"/>
          </a:xfrm>
        </p:grpSpPr>
        <p:sp>
          <p:nvSpPr>
            <p:cNvPr id="14" name="Rectangle 13">
              <a:extLst>
                <a:ext uri="{FF2B5EF4-FFF2-40B4-BE49-F238E27FC236}">
                  <a16:creationId xmlns:a16="http://schemas.microsoft.com/office/drawing/2014/main" id="{875940B9-0338-4FFA-9747-10812F028FB7}"/>
                </a:ext>
              </a:extLst>
            </p:cNvPr>
            <p:cNvSpPr/>
            <p:nvPr/>
          </p:nvSpPr>
          <p:spPr>
            <a:xfrm>
              <a:off x="1682112" y="815898"/>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3" name="Graphic 12" descr="Open square ">
              <a:extLst>
                <a:ext uri="{FF2B5EF4-FFF2-40B4-BE49-F238E27FC236}">
                  <a16:creationId xmlns:a16="http://schemas.microsoft.com/office/drawing/2014/main" id="{46669882-9FD4-41D7-A5A6-A4A2E44A2A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366" y="603080"/>
              <a:ext cx="4572000" cy="4572000"/>
            </a:xfrm>
            <a:prstGeom prst="rect">
              <a:avLst/>
            </a:prstGeom>
          </p:spPr>
        </p:pic>
        <p:sp>
          <p:nvSpPr>
            <p:cNvPr id="24" name="Rectangle 23">
              <a:extLst>
                <a:ext uri="{FF2B5EF4-FFF2-40B4-BE49-F238E27FC236}">
                  <a16:creationId xmlns:a16="http://schemas.microsoft.com/office/drawing/2014/main" id="{D4B52C7E-3049-4545-956A-6D8F73F234DB}"/>
                </a:ext>
              </a:extLst>
            </p:cNvPr>
            <p:cNvSpPr/>
            <p:nvPr/>
          </p:nvSpPr>
          <p:spPr>
            <a:xfrm>
              <a:off x="731495" y="17868"/>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26" name="Title 25">
            <a:extLst>
              <a:ext uri="{FF2B5EF4-FFF2-40B4-BE49-F238E27FC236}">
                <a16:creationId xmlns:a16="http://schemas.microsoft.com/office/drawing/2014/main" id="{DB4530C3-10EF-4FDE-A1B1-9DF09C2DF096}"/>
              </a:ext>
            </a:extLst>
          </p:cNvPr>
          <p:cNvSpPr>
            <a:spLocks noGrp="1"/>
          </p:cNvSpPr>
          <p:nvPr>
            <p:ph type="title"/>
          </p:nvPr>
        </p:nvSpPr>
        <p:spPr>
          <a:xfrm>
            <a:off x="4084068" y="1641312"/>
            <a:ext cx="4351911" cy="2384466"/>
          </a:xfrm>
        </p:spPr>
        <p:txBody>
          <a:bodyPr>
            <a:normAutofit/>
          </a:bodyPr>
          <a:lstStyle/>
          <a:p>
            <a:r>
              <a:rPr lang="en-US" dirty="0"/>
              <a:t>Executive Summary</a:t>
            </a:r>
            <a:endParaRPr lang="en-US" sz="4400" dirty="0"/>
          </a:p>
        </p:txBody>
      </p:sp>
      <p:sp>
        <p:nvSpPr>
          <p:cNvPr id="27" name="Text Placeholder 26">
            <a:extLst>
              <a:ext uri="{FF2B5EF4-FFF2-40B4-BE49-F238E27FC236}">
                <a16:creationId xmlns:a16="http://schemas.microsoft.com/office/drawing/2014/main" id="{863C256D-8187-4199-952C-D2BB841598F8}"/>
              </a:ext>
            </a:extLst>
          </p:cNvPr>
          <p:cNvSpPr>
            <a:spLocks noGrp="1"/>
          </p:cNvSpPr>
          <p:nvPr>
            <p:ph type="body" idx="13"/>
          </p:nvPr>
        </p:nvSpPr>
        <p:spPr>
          <a:xfrm>
            <a:off x="4079132" y="4098262"/>
            <a:ext cx="4351910" cy="296437"/>
          </a:xfrm>
        </p:spPr>
        <p:txBody>
          <a:bodyPr/>
          <a:lstStyle/>
          <a:p>
            <a:r>
              <a:rPr lang="en-US" dirty="0"/>
              <a:t>Jeffery Morse Ministries</a:t>
            </a:r>
          </a:p>
        </p:txBody>
      </p:sp>
      <p:sp>
        <p:nvSpPr>
          <p:cNvPr id="12" name="Rectangle: Single Corner Snipped 11">
            <a:extLst>
              <a:ext uri="{FF2B5EF4-FFF2-40B4-BE49-F238E27FC236}">
                <a16:creationId xmlns:a16="http://schemas.microsoft.com/office/drawing/2014/main" id="{2DFF522F-AF68-4632-B55E-C71590EC951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Slide Number Placeholder 21">
            <a:extLst>
              <a:ext uri="{FF2B5EF4-FFF2-40B4-BE49-F238E27FC236}">
                <a16:creationId xmlns:a16="http://schemas.microsoft.com/office/drawing/2014/main" id="{8F6F6586-42C9-4B51-A82B-5FC75BEA6DC3}"/>
              </a:ext>
            </a:extLst>
          </p:cNvPr>
          <p:cNvSpPr>
            <a:spLocks noGrp="1"/>
          </p:cNvSpPr>
          <p:nvPr>
            <p:ph type="sldNum" sz="quarter" idx="17"/>
          </p:nvPr>
        </p:nvSpPr>
        <p:spPr/>
        <p:txBody>
          <a:bodyPr/>
          <a:lstStyle/>
          <a:p>
            <a:fld id="{8C2E478F-E849-4A8C-AF1F-CBCC78A7CBFA}" type="slidenum">
              <a:rPr lang="en-US" smtClean="0"/>
              <a:pPr/>
              <a:t>2</a:t>
            </a:fld>
            <a:endParaRPr lang="en-US" dirty="0"/>
          </a:p>
        </p:txBody>
      </p:sp>
      <p:pic>
        <p:nvPicPr>
          <p:cNvPr id="3" name="slide2">
            <a:hlinkClick r:id="" action="ppaction://media"/>
            <a:extLst>
              <a:ext uri="{FF2B5EF4-FFF2-40B4-BE49-F238E27FC236}">
                <a16:creationId xmlns:a16="http://schemas.microsoft.com/office/drawing/2014/main" id="{80E5F2AA-54CF-47AB-B00C-70F10A7FFAC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7118684"/>
            <a:ext cx="609600" cy="609600"/>
          </a:xfrm>
          <a:prstGeom prst="rect">
            <a:avLst/>
          </a:prstGeom>
        </p:spPr>
      </p:pic>
    </p:spTree>
    <p:extLst>
      <p:ext uri="{BB962C8B-B14F-4D97-AF65-F5344CB8AC3E}">
        <p14:creationId xmlns:p14="http://schemas.microsoft.com/office/powerpoint/2010/main" val="29483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18698" y="131042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92869" y="297439"/>
            <a:ext cx="5769428" cy="6278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6501188" y="174861"/>
            <a:ext cx="5138057" cy="587876"/>
          </a:xfrm>
        </p:spPr>
        <p:txBody>
          <a:bodyPr/>
          <a:lstStyle/>
          <a:p>
            <a:r>
              <a:rPr lang="en-US" dirty="0"/>
              <a:t>JMM</a:t>
            </a:r>
          </a:p>
        </p:txBody>
      </p:sp>
      <p:sp>
        <p:nvSpPr>
          <p:cNvPr id="9" name="Text Placeholder 8">
            <a:extLst>
              <a:ext uri="{FF2B5EF4-FFF2-40B4-BE49-F238E27FC236}">
                <a16:creationId xmlns:a16="http://schemas.microsoft.com/office/drawing/2014/main" id="{4744B28E-5E14-4A77-AD4F-C979905862BF}"/>
              </a:ext>
            </a:extLst>
          </p:cNvPr>
          <p:cNvSpPr>
            <a:spLocks noGrp="1"/>
          </p:cNvSpPr>
          <p:nvPr>
            <p:ph type="body" idx="13"/>
          </p:nvPr>
        </p:nvSpPr>
        <p:spPr>
          <a:xfrm>
            <a:off x="6591168" y="801945"/>
            <a:ext cx="4958100" cy="365125"/>
          </a:xfrm>
        </p:spPr>
        <p:txBody>
          <a:bodyPr/>
          <a:lstStyle/>
          <a:p>
            <a:pPr algn="ctr"/>
            <a:r>
              <a:rPr lang="en-US" dirty="0"/>
              <a:t>World in Economics</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2"/>
          </p:nvPr>
        </p:nvSpPr>
        <p:spPr>
          <a:xfrm>
            <a:off x="6619718" y="1310424"/>
            <a:ext cx="5138057" cy="5265473"/>
          </a:xfrm>
        </p:spPr>
        <p:txBody>
          <a:bodyPr>
            <a:normAutofit fontScale="77500" lnSpcReduction="20000"/>
          </a:bodyPr>
          <a:lstStyle/>
          <a:p>
            <a:pPr indent="457200">
              <a:lnSpc>
                <a:spcPct val="200000"/>
              </a:lnSpc>
              <a:spcBef>
                <a:spcPts val="0"/>
              </a:spcBef>
              <a:spcAft>
                <a:spcPts val="800"/>
              </a:spcAft>
            </a:pPr>
            <a:r>
              <a:rPr lang="en-US" sz="1800" dirty="0">
                <a:latin typeface="Times New Roman" panose="02020603050405020304" pitchFamily="18" charset="0"/>
                <a:ea typeface="Calibri" panose="020F0502020204030204" pitchFamily="34" charset="0"/>
              </a:rPr>
              <a:t>JMM is located in the US.  Bea.gov reports that the GDP reported in the first quarter of 2019 is up by $3.1trillion (BEA, 2019).  This is the highest it has been in many years.  In addition, people are making more money and spending more money as US residence enjoy a more significant amount of disposable income (BEA, 2019a).  If that is not enough, msnbc.com reported that in 2018 the unemployment rate in the US fell to 3.9% and has been in steady decline since its peak at 10% in 2009 (Benson, 2018).  Finally, the reflection of this economic standing is shown in the amount Americans give to charities.  In 2018, Americans gave $410.02 billion to charity blasting through $400 billion in charitable giving for the first time in history (Giving, 2018).  This is good news for JMM whose primary source of revenue is charitable giving. </a:t>
            </a: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2" name="Footer Placeholder 1">
            <a:extLst>
              <a:ext uri="{FF2B5EF4-FFF2-40B4-BE49-F238E27FC236}">
                <a16:creationId xmlns:a16="http://schemas.microsoft.com/office/drawing/2014/main" id="{B9BB9BB1-292D-4569-BA74-3E766701DB15}"/>
              </a:ext>
            </a:extLst>
          </p:cNvPr>
          <p:cNvSpPr>
            <a:spLocks noGrp="1"/>
          </p:cNvSpPr>
          <p:nvPr>
            <p:ph type="ftr" sz="quarter" idx="14"/>
          </p:nvPr>
        </p:nvSpPr>
        <p:spPr/>
        <p:txBody>
          <a:bodyPr/>
          <a:lstStyle/>
          <a:p>
            <a:r>
              <a:rPr lang="en-US" dirty="0"/>
              <a:t>Add a Footer</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5"/>
          </p:nvPr>
        </p:nvSpPr>
        <p:spPr/>
        <p:txBody>
          <a:bodyPr/>
          <a:lstStyle/>
          <a:p>
            <a:fld id="{8C2E478F-E849-4A8C-AF1F-CBCC78A7CBFA}" type="slidenum">
              <a:rPr lang="en-US" smtClean="0"/>
              <a:pPr/>
              <a:t>20</a:t>
            </a:fld>
            <a:endParaRPr lang="en-US" dirty="0"/>
          </a:p>
        </p:txBody>
      </p:sp>
      <p:pic>
        <p:nvPicPr>
          <p:cNvPr id="3" name="Picture 2">
            <a:extLst>
              <a:ext uri="{FF2B5EF4-FFF2-40B4-BE49-F238E27FC236}">
                <a16:creationId xmlns:a16="http://schemas.microsoft.com/office/drawing/2014/main" id="{5E71CC26-B0AC-48D0-944E-BBC9F4AFA2BA}"/>
              </a:ext>
            </a:extLst>
          </p:cNvPr>
          <p:cNvPicPr>
            <a:picLocks noChangeAspect="1"/>
          </p:cNvPicPr>
          <p:nvPr/>
        </p:nvPicPr>
        <p:blipFill>
          <a:blip r:embed="rId4"/>
          <a:stretch>
            <a:fillRect/>
          </a:stretch>
        </p:blipFill>
        <p:spPr>
          <a:xfrm>
            <a:off x="546425" y="297440"/>
            <a:ext cx="5639077" cy="6278458"/>
          </a:xfrm>
          <a:prstGeom prst="rect">
            <a:avLst/>
          </a:prstGeom>
        </p:spPr>
      </p:pic>
      <p:pic>
        <p:nvPicPr>
          <p:cNvPr id="5" name="slide20">
            <a:hlinkClick r:id="" action="ppaction://media"/>
            <a:extLst>
              <a:ext uri="{FF2B5EF4-FFF2-40B4-BE49-F238E27FC236}">
                <a16:creationId xmlns:a16="http://schemas.microsoft.com/office/drawing/2014/main" id="{B53E1287-E731-4B8D-A5E8-97D575028B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9268" y="7140222"/>
            <a:ext cx="609600" cy="609600"/>
          </a:xfrm>
          <a:prstGeom prst="rect">
            <a:avLst/>
          </a:prstGeom>
        </p:spPr>
      </p:pic>
    </p:spTree>
    <p:extLst>
      <p:ext uri="{BB962C8B-B14F-4D97-AF65-F5344CB8AC3E}">
        <p14:creationId xmlns:p14="http://schemas.microsoft.com/office/powerpoint/2010/main" val="48396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0"/>
                                  </p:stCondLst>
                                  <p:childTnLst>
                                    <p:cmd type="call" cmd="playFrom(0.0)">
                                      <p:cBhvr>
                                        <p:cTn id="10" dur="9952" fill="hold"/>
                                        <p:tgtEl>
                                          <p:spTgt spid="5"/>
                                        </p:tgtEl>
                                      </p:cBhvr>
                                    </p:cmd>
                                  </p:childTnLst>
                                </p:cTn>
                              </p:par>
                            </p:childTnLst>
                          </p:cTn>
                        </p:par>
                        <p:par>
                          <p:cTn id="11" fill="hold">
                            <p:stCondLst>
                              <p:cond delay="2000"/>
                            </p:stCondLst>
                            <p:childTnLst>
                              <p:par>
                                <p:cTn id="12" presetID="10" presetClass="entr" presetSubtype="0" fill="hold" grpId="0" nodeType="afterEffect">
                                  <p:stCondLst>
                                    <p:cond delay="50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18698" y="131042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92869" y="297439"/>
            <a:ext cx="5769428" cy="6278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6501188" y="174861"/>
            <a:ext cx="5138057" cy="587876"/>
          </a:xfrm>
        </p:spPr>
        <p:txBody>
          <a:bodyPr/>
          <a:lstStyle/>
          <a:p>
            <a:r>
              <a:rPr lang="en-US" dirty="0"/>
              <a:t>JMM</a:t>
            </a:r>
          </a:p>
        </p:txBody>
      </p:sp>
      <p:sp>
        <p:nvSpPr>
          <p:cNvPr id="9" name="Text Placeholder 8">
            <a:extLst>
              <a:ext uri="{FF2B5EF4-FFF2-40B4-BE49-F238E27FC236}">
                <a16:creationId xmlns:a16="http://schemas.microsoft.com/office/drawing/2014/main" id="{4744B28E-5E14-4A77-AD4F-C979905862BF}"/>
              </a:ext>
            </a:extLst>
          </p:cNvPr>
          <p:cNvSpPr>
            <a:spLocks noGrp="1"/>
          </p:cNvSpPr>
          <p:nvPr>
            <p:ph type="body" idx="13"/>
          </p:nvPr>
        </p:nvSpPr>
        <p:spPr>
          <a:xfrm>
            <a:off x="6591168" y="801945"/>
            <a:ext cx="4958100" cy="365125"/>
          </a:xfrm>
        </p:spPr>
        <p:txBody>
          <a:bodyPr/>
          <a:lstStyle/>
          <a:p>
            <a:pPr algn="ctr"/>
            <a:r>
              <a:rPr lang="en-US" dirty="0"/>
              <a:t>World in Philanthropy</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2"/>
          </p:nvPr>
        </p:nvSpPr>
        <p:spPr>
          <a:xfrm>
            <a:off x="6619718" y="1517515"/>
            <a:ext cx="5138057" cy="4774972"/>
          </a:xfrm>
        </p:spPr>
        <p:txBody>
          <a:bodyPr>
            <a:normAutofit/>
          </a:bodyPr>
          <a:lstStyle/>
          <a:p>
            <a:pPr indent="457200">
              <a:lnSpc>
                <a:spcPct val="200000"/>
              </a:lnSpc>
              <a:spcBef>
                <a:spcPts val="0"/>
              </a:spcBef>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According to a report performed by Stanford University giving to charities has substantially increased from year 2000 to 2019 almost matching the GDP curve (Lilly, 2019).  Both of these facts show the market to be very healthy.  Charitable giving is way up, as is philanthropic giving by faith-based organizations (Giving. 2015; Rooney, </a:t>
            </a:r>
            <a:r>
              <a:rPr lang="en-US" dirty="0" err="1">
                <a:latin typeface="Times New Roman" panose="02020603050405020304" pitchFamily="18" charset="0"/>
                <a:ea typeface="Calibri" panose="020F0502020204030204" pitchFamily="34" charset="0"/>
                <a:cs typeface="Times New Roman" panose="02020603050405020304" pitchFamily="18" charset="0"/>
              </a:rPr>
              <a:t>Ottoni</a:t>
            </a:r>
            <a:r>
              <a:rPr lang="en-US" dirty="0">
                <a:latin typeface="Times New Roman" panose="02020603050405020304" pitchFamily="18" charset="0"/>
                <a:ea typeface="Calibri" panose="020F0502020204030204" pitchFamily="34" charset="0"/>
                <a:cs typeface="Times New Roman" panose="02020603050405020304" pitchFamily="18" charset="0"/>
              </a:rPr>
              <a:t>-Wilhelm, Wang, &amp; Han, 2019). </a:t>
            </a:r>
          </a:p>
          <a:p>
            <a:pPr defTabSz="457200"/>
            <a:r>
              <a:rPr lang="en-US" dirty="0">
                <a:latin typeface="Times New Roman" panose="02020603050405020304" pitchFamily="18" charset="0"/>
                <a:ea typeface="Calibri" panose="020F0502020204030204" pitchFamily="34"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2" name="Footer Placeholder 1">
            <a:extLst>
              <a:ext uri="{FF2B5EF4-FFF2-40B4-BE49-F238E27FC236}">
                <a16:creationId xmlns:a16="http://schemas.microsoft.com/office/drawing/2014/main" id="{B9BB9BB1-292D-4569-BA74-3E766701DB15}"/>
              </a:ext>
            </a:extLst>
          </p:cNvPr>
          <p:cNvSpPr>
            <a:spLocks noGrp="1"/>
          </p:cNvSpPr>
          <p:nvPr>
            <p:ph type="ftr" sz="quarter" idx="14"/>
          </p:nvPr>
        </p:nvSpPr>
        <p:spPr/>
        <p:txBody>
          <a:bodyPr/>
          <a:lstStyle/>
          <a:p>
            <a:r>
              <a:rPr lang="en-US" dirty="0"/>
              <a:t>Add a Footer</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5"/>
          </p:nvPr>
        </p:nvSpPr>
        <p:spPr/>
        <p:txBody>
          <a:bodyPr/>
          <a:lstStyle/>
          <a:p>
            <a:fld id="{8C2E478F-E849-4A8C-AF1F-CBCC78A7CBFA}" type="slidenum">
              <a:rPr lang="en-US" smtClean="0"/>
              <a:pPr/>
              <a:t>21</a:t>
            </a:fld>
            <a:endParaRPr lang="en-US" dirty="0"/>
          </a:p>
        </p:txBody>
      </p:sp>
      <p:pic>
        <p:nvPicPr>
          <p:cNvPr id="3" name="Picture 2">
            <a:extLst>
              <a:ext uri="{FF2B5EF4-FFF2-40B4-BE49-F238E27FC236}">
                <a16:creationId xmlns:a16="http://schemas.microsoft.com/office/drawing/2014/main" id="{5E71CC26-B0AC-48D0-944E-BBC9F4AFA2BA}"/>
              </a:ext>
            </a:extLst>
          </p:cNvPr>
          <p:cNvPicPr>
            <a:picLocks noChangeAspect="1"/>
          </p:cNvPicPr>
          <p:nvPr/>
        </p:nvPicPr>
        <p:blipFill>
          <a:blip r:embed="rId4"/>
          <a:stretch>
            <a:fillRect/>
          </a:stretch>
        </p:blipFill>
        <p:spPr>
          <a:xfrm>
            <a:off x="546425" y="297440"/>
            <a:ext cx="5639077" cy="6278458"/>
          </a:xfrm>
          <a:prstGeom prst="rect">
            <a:avLst/>
          </a:prstGeom>
        </p:spPr>
      </p:pic>
      <p:pic>
        <p:nvPicPr>
          <p:cNvPr id="5" name="slide21">
            <a:hlinkClick r:id="" action="ppaction://media"/>
            <a:extLst>
              <a:ext uri="{FF2B5EF4-FFF2-40B4-BE49-F238E27FC236}">
                <a16:creationId xmlns:a16="http://schemas.microsoft.com/office/drawing/2014/main" id="{1A4C2188-0979-4C1B-947B-34944C8741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9268" y="6979725"/>
            <a:ext cx="609600" cy="609600"/>
          </a:xfrm>
          <a:prstGeom prst="rect">
            <a:avLst/>
          </a:prstGeom>
        </p:spPr>
      </p:pic>
    </p:spTree>
    <p:extLst>
      <p:ext uri="{BB962C8B-B14F-4D97-AF65-F5344CB8AC3E}">
        <p14:creationId xmlns:p14="http://schemas.microsoft.com/office/powerpoint/2010/main" val="383601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1" presetClass="mediacall" presetSubtype="0" fill="hold" nodeType="withEffect">
                                  <p:stCondLst>
                                    <p:cond delay="1000"/>
                                  </p:stCondLst>
                                  <p:childTnLst>
                                    <p:cmd type="call" cmd="playFrom(0.0)">
                                      <p:cBhvr>
                                        <p:cTn id="9" dur="36493" fill="hold"/>
                                        <p:tgtEl>
                                          <p:spTgt spid="5"/>
                                        </p:tgtEl>
                                      </p:cBhvr>
                                    </p:cmd>
                                  </p:childTnLst>
                                </p:cTn>
                              </p:par>
                              <p:par>
                                <p:cTn id="10" presetID="10" presetClass="entr" presetSubtype="0" fill="hold" grpId="0" nodeType="withEffect">
                                  <p:stCondLst>
                                    <p:cond delay="100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0"/>
                                        <p:tgtEl>
                                          <p:spTgt spid="8">
                                            <p:txEl>
                                              <p:pRg st="0" end="0"/>
                                            </p:txEl>
                                          </p:spTgt>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5"/>
                </p:tgtEl>
              </p:cMediaNode>
            </p:audio>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77755" y="-36547"/>
            <a:ext cx="5769428" cy="7019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6501189" y="-1035"/>
            <a:ext cx="5138057" cy="587876"/>
          </a:xfrm>
        </p:spPr>
        <p:txBody>
          <a:bodyPr/>
          <a:lstStyle/>
          <a:p>
            <a:r>
              <a:rPr lang="en-US" dirty="0"/>
              <a:t>JMM</a:t>
            </a:r>
          </a:p>
        </p:txBody>
      </p:sp>
      <p:sp>
        <p:nvSpPr>
          <p:cNvPr id="9" name="Text Placeholder 8">
            <a:extLst>
              <a:ext uri="{FF2B5EF4-FFF2-40B4-BE49-F238E27FC236}">
                <a16:creationId xmlns:a16="http://schemas.microsoft.com/office/drawing/2014/main" id="{4744B28E-5E14-4A77-AD4F-C979905862BF}"/>
              </a:ext>
            </a:extLst>
          </p:cNvPr>
          <p:cNvSpPr>
            <a:spLocks noGrp="1"/>
          </p:cNvSpPr>
          <p:nvPr>
            <p:ph type="body" idx="13"/>
          </p:nvPr>
        </p:nvSpPr>
        <p:spPr>
          <a:xfrm>
            <a:off x="6561815" y="751556"/>
            <a:ext cx="4958100" cy="365125"/>
          </a:xfrm>
        </p:spPr>
        <p:txBody>
          <a:bodyPr/>
          <a:lstStyle/>
          <a:p>
            <a:pPr algn="ctr"/>
            <a:r>
              <a:rPr lang="en-US" dirty="0"/>
              <a:t>Continuing Trends</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2"/>
          </p:nvPr>
        </p:nvSpPr>
        <p:spPr>
          <a:xfrm>
            <a:off x="6732576" y="1289876"/>
            <a:ext cx="5138057" cy="4962040"/>
          </a:xfrm>
        </p:spPr>
        <p:txBody>
          <a:bodyPr>
            <a:normAutofit fontScale="92500"/>
          </a:bodyPr>
          <a:lstStyle/>
          <a:p>
            <a:pPr defTabSz="457200"/>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This trend</a:t>
            </a:r>
            <a:r>
              <a:rPr lang="en-US" dirty="0">
                <a:latin typeface="Times New Roman" panose="02020603050405020304" pitchFamily="18" charset="0"/>
                <a:ea typeface="Calibri" panose="020F0502020204030204" pitchFamily="34" charset="0"/>
              </a:rPr>
              <a:t> will continue if people have disposable income.  Since the evolution of the industry has now become an official career choice, the need is ever increasing, and crisis is always looming there is no other option but for these trends to continue.  If one also reviews the sustainability movement in business, the tendency to heal environments, and solve global warming, alongside humanitarian crisis firms such as JMM have the potential to increase and meet the need.  As the world becomes more enlightened one can only expect that in five- or ten-years philanthropic giving will double.  In addition, as global warming challenges become more apparent, the earth can expect an increase in natural disasters.  Not only does this bring the need for humanitarian aid but also counseling, spiritual guidance, and education.</a:t>
            </a:r>
            <a:endParaRPr lang="en-US" dirty="0"/>
          </a:p>
        </p:txBody>
      </p:sp>
      <p:sp>
        <p:nvSpPr>
          <p:cNvPr id="2" name="Footer Placeholder 1">
            <a:extLst>
              <a:ext uri="{FF2B5EF4-FFF2-40B4-BE49-F238E27FC236}">
                <a16:creationId xmlns:a16="http://schemas.microsoft.com/office/drawing/2014/main" id="{B9BB9BB1-292D-4569-BA74-3E766701DB15}"/>
              </a:ext>
            </a:extLst>
          </p:cNvPr>
          <p:cNvSpPr>
            <a:spLocks noGrp="1"/>
          </p:cNvSpPr>
          <p:nvPr>
            <p:ph type="ftr" sz="quarter" idx="14"/>
          </p:nvPr>
        </p:nvSpPr>
        <p:spPr/>
        <p:txBody>
          <a:bodyPr/>
          <a:lstStyle/>
          <a:p>
            <a:r>
              <a:rPr lang="en-US" dirty="0"/>
              <a:t>Add a Footer</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5"/>
          </p:nvPr>
        </p:nvSpPr>
        <p:spPr/>
        <p:txBody>
          <a:bodyPr/>
          <a:lstStyle/>
          <a:p>
            <a:fld id="{8C2E478F-E849-4A8C-AF1F-CBCC78A7CBFA}" type="slidenum">
              <a:rPr lang="en-US" smtClean="0"/>
              <a:pPr/>
              <a:t>22</a:t>
            </a:fld>
            <a:endParaRPr lang="en-US" dirty="0"/>
          </a:p>
        </p:txBody>
      </p:sp>
      <p:pic>
        <p:nvPicPr>
          <p:cNvPr id="10" name="Picture 9">
            <a:extLst>
              <a:ext uri="{FF2B5EF4-FFF2-40B4-BE49-F238E27FC236}">
                <a16:creationId xmlns:a16="http://schemas.microsoft.com/office/drawing/2014/main" id="{7D2674B8-50C6-4913-9243-1BEA6BF18A94}"/>
              </a:ext>
            </a:extLst>
          </p:cNvPr>
          <p:cNvPicPr>
            <a:picLocks noChangeAspect="1"/>
          </p:cNvPicPr>
          <p:nvPr/>
        </p:nvPicPr>
        <p:blipFill>
          <a:blip r:embed="rId4"/>
          <a:stretch>
            <a:fillRect/>
          </a:stretch>
        </p:blipFill>
        <p:spPr>
          <a:xfrm>
            <a:off x="552754" y="292902"/>
            <a:ext cx="5550829" cy="6414908"/>
          </a:xfrm>
          <a:prstGeom prst="rect">
            <a:avLst/>
          </a:prstGeom>
        </p:spPr>
      </p:pic>
      <p:pic>
        <p:nvPicPr>
          <p:cNvPr id="3" name="slide22">
            <a:hlinkClick r:id="" action="ppaction://media"/>
            <a:extLst>
              <a:ext uri="{FF2B5EF4-FFF2-40B4-BE49-F238E27FC236}">
                <a16:creationId xmlns:a16="http://schemas.microsoft.com/office/drawing/2014/main" id="{2634FFC0-56BA-4B05-A44D-D8B5E6C0FA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7086704"/>
            <a:ext cx="609600" cy="609600"/>
          </a:xfrm>
          <a:prstGeom prst="rect">
            <a:avLst/>
          </a:prstGeom>
        </p:spPr>
      </p:pic>
    </p:spTree>
    <p:extLst>
      <p:ext uri="{BB962C8B-B14F-4D97-AF65-F5344CB8AC3E}">
        <p14:creationId xmlns:p14="http://schemas.microsoft.com/office/powerpoint/2010/main" val="64900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 presetClass="mediacall" presetSubtype="0" fill="hold" nodeType="withEffect">
                                  <p:stCondLst>
                                    <p:cond delay="0"/>
                                  </p:stCondLst>
                                  <p:childTnLst>
                                    <p:cmd type="call" cmd="playFrom(0.0)">
                                      <p:cBhvr>
                                        <p:cTn id="9" dur="63294" fill="hold"/>
                                        <p:tgtEl>
                                          <p:spTgt spid="3"/>
                                        </p:tgtEl>
                                      </p:cBhvr>
                                    </p:cmd>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000" fill="hold"/>
                                        <p:tgtEl>
                                          <p:spTgt spid="10"/>
                                        </p:tgtEl>
                                        <p:attrNameLst>
                                          <p:attrName>ppt_x</p:attrName>
                                        </p:attrNameLst>
                                      </p:cBhvr>
                                      <p:tavLst>
                                        <p:tav tm="0">
                                          <p:val>
                                            <p:strVal val="#ppt_x"/>
                                          </p:val>
                                        </p:tav>
                                        <p:tav tm="100000">
                                          <p:val>
                                            <p:strVal val="#ppt_x"/>
                                          </p:val>
                                        </p:tav>
                                      </p:tavLst>
                                    </p:anim>
                                    <p:anim calcmode="lin" valueType="num">
                                      <p:cBhvr additive="base">
                                        <p:cTn id="13"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5">
            <a:extLst>
              <a:ext uri="{FF2B5EF4-FFF2-40B4-BE49-F238E27FC236}">
                <a16:creationId xmlns:a16="http://schemas.microsoft.com/office/drawing/2014/main" id="{48CD1E88-1B9A-4276-8B40-096CB080C580}"/>
              </a:ext>
            </a:extLst>
          </p:cNvPr>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en-US" dirty="0">
                <a:latin typeface="Arial" panose="020B0604020202020204" pitchFamily="34" charset="0"/>
                <a:cs typeface="Arial" panose="020B0604020202020204" pitchFamily="34" charset="0"/>
              </a:rPr>
              <a:t>The Humanitarian Situation in &amp; Response</a:t>
            </a:r>
            <a:endParaRPr lang="en-GB" altLang="en-US" dirty="0">
              <a:latin typeface="Arial" panose="020B0604020202020204" pitchFamily="34" charset="0"/>
              <a:cs typeface="Arial" panose="020B0604020202020204" pitchFamily="34" charset="0"/>
            </a:endParaRPr>
          </a:p>
        </p:txBody>
      </p:sp>
      <p:pic>
        <p:nvPicPr>
          <p:cNvPr id="39940" name="Picture 4">
            <a:extLst>
              <a:ext uri="{FF2B5EF4-FFF2-40B4-BE49-F238E27FC236}">
                <a16:creationId xmlns:a16="http://schemas.microsoft.com/office/drawing/2014/main" id="{A82EF37E-A9F7-4B58-87DF-9A9A594D93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900" y="787960"/>
            <a:ext cx="10315673" cy="5866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2EBD4623-F9C2-4B75-982B-3A22842B4AE7}"/>
              </a:ext>
            </a:extLst>
          </p:cNvPr>
          <p:cNvSpPr/>
          <p:nvPr/>
        </p:nvSpPr>
        <p:spPr>
          <a:xfrm flipH="1" flipV="1">
            <a:off x="-1" y="-1"/>
            <a:ext cx="1159225" cy="685800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5" name="Rectangle: Single Corner Snipped 4">
            <a:extLst>
              <a:ext uri="{FF2B5EF4-FFF2-40B4-BE49-F238E27FC236}">
                <a16:creationId xmlns:a16="http://schemas.microsoft.com/office/drawing/2014/main" id="{F3046643-C493-4EFC-A9AA-49F0719D22E7}"/>
              </a:ext>
              <a:ext uri="{C183D7F6-B498-43B3-948B-1728B52AA6E4}">
                <adec:decorative xmlns:adec="http://schemas.microsoft.com/office/drawing/2017/decorative" val="1"/>
              </a:ext>
            </a:extLst>
          </p:cNvPr>
          <p:cNvSpPr/>
          <p:nvPr/>
        </p:nvSpPr>
        <p:spPr>
          <a:xfrm flipH="1">
            <a:off x="116508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3">
            <a:extLst>
              <a:ext uri="{FF2B5EF4-FFF2-40B4-BE49-F238E27FC236}">
                <a16:creationId xmlns:a16="http://schemas.microsoft.com/office/drawing/2014/main" id="{9A3A13DB-9D99-4285-804C-2C1AB0325B24}"/>
              </a:ext>
            </a:extLst>
          </p:cNvPr>
          <p:cNvSpPr txBox="1">
            <a:spLocks/>
          </p:cNvSpPr>
          <p:nvPr/>
        </p:nvSpPr>
        <p:spPr>
          <a:xfrm>
            <a:off x="11650869" y="6403273"/>
            <a:ext cx="642731" cy="407804"/>
          </a:xfrm>
          <a:prstGeom prst="rect">
            <a:avLst/>
          </a:prstGeom>
        </p:spPr>
        <p:txBody>
          <a:bodyPr vert="horz"/>
          <a:lstStyle>
            <a:lvl1pPr marL="0" indent="-342900" algn="l" defTabSz="457200" rtl="0" eaLnBrk="0" fontAlgn="base" hangingPunct="0">
              <a:spcBef>
                <a:spcPts val="0"/>
              </a:spcBef>
              <a:spcAft>
                <a:spcPct val="0"/>
              </a:spcAft>
              <a:buFontTx/>
              <a:buNone/>
              <a:defRPr sz="2800" b="1" kern="1200">
                <a:solidFill>
                  <a:schemeClr val="tx1"/>
                </a:solidFill>
                <a:latin typeface="Arial"/>
                <a:ea typeface="+mn-ea"/>
                <a:cs typeface="Arial"/>
              </a:defRPr>
            </a:lvl1pPr>
            <a:lvl2pPr marL="0" indent="-285750" algn="l" defTabSz="457200" rtl="0" eaLnBrk="0" fontAlgn="base" hangingPunct="0">
              <a:spcBef>
                <a:spcPts val="0"/>
              </a:spcBef>
              <a:spcAft>
                <a:spcPct val="0"/>
              </a:spcAft>
              <a:buFontTx/>
              <a:buNone/>
              <a:defRPr sz="2800" b="1" kern="1200">
                <a:solidFill>
                  <a:schemeClr val="tx1"/>
                </a:solidFill>
                <a:latin typeface="Arial"/>
                <a:ea typeface="+mn-ea"/>
                <a:cs typeface="Arial"/>
              </a:defRPr>
            </a:lvl2pPr>
            <a:lvl3pPr marL="0" indent="-228600" algn="l" defTabSz="457200" rtl="0" eaLnBrk="0" fontAlgn="base" hangingPunct="0">
              <a:spcBef>
                <a:spcPts val="0"/>
              </a:spcBef>
              <a:spcAft>
                <a:spcPct val="0"/>
              </a:spcAft>
              <a:buFontTx/>
              <a:buNone/>
              <a:defRPr sz="2800" b="1" kern="1200">
                <a:solidFill>
                  <a:schemeClr val="tx1"/>
                </a:solidFill>
                <a:latin typeface="Arial"/>
                <a:ea typeface="+mn-ea"/>
                <a:cs typeface="Arial"/>
              </a:defRPr>
            </a:lvl3pPr>
            <a:lvl4pPr marL="0" indent="-228600" algn="l" defTabSz="457200" rtl="0" eaLnBrk="0" fontAlgn="base" hangingPunct="0">
              <a:spcBef>
                <a:spcPts val="0"/>
              </a:spcBef>
              <a:spcAft>
                <a:spcPct val="0"/>
              </a:spcAft>
              <a:buFontTx/>
              <a:buNone/>
              <a:defRPr sz="2800" b="1" kern="1200">
                <a:solidFill>
                  <a:schemeClr val="tx1"/>
                </a:solidFill>
                <a:latin typeface="Arial"/>
                <a:ea typeface="+mn-ea"/>
                <a:cs typeface="Arial"/>
              </a:defRPr>
            </a:lvl4pPr>
            <a:lvl5pPr marL="0" indent="-228600" algn="l" defTabSz="457200" rtl="0" eaLnBrk="0" fontAlgn="base" hangingPunct="0">
              <a:spcBef>
                <a:spcPts val="0"/>
              </a:spcBef>
              <a:spcAft>
                <a:spcPct val="0"/>
              </a:spcAft>
              <a:buFontTx/>
              <a:buNone/>
              <a:defRPr sz="2800" b="1"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fld id="{8C2E478F-E849-4A8C-AF1F-CBCC78A7CBFA}" type="slidenum">
              <a:rPr lang="en-US" sz="1200" smtClean="0">
                <a:solidFill>
                  <a:schemeClr val="bg1"/>
                </a:solidFill>
                <a:latin typeface="Calibri" panose="020F0502020204030204" pitchFamily="34" charset="0"/>
              </a:rPr>
              <a:pPr algn="ctr"/>
              <a:t>23</a:t>
            </a:fld>
            <a:endParaRPr lang="en-US" sz="1200" dirty="0">
              <a:solidFill>
                <a:schemeClr val="bg1"/>
              </a:solidFill>
              <a:latin typeface="Calibri" panose="020F0502020204030204" pitchFamily="34" charset="0"/>
            </a:endParaRPr>
          </a:p>
        </p:txBody>
      </p:sp>
      <p:pic>
        <p:nvPicPr>
          <p:cNvPr id="2" name="slide23">
            <a:hlinkClick r:id="" action="ppaction://media"/>
            <a:extLst>
              <a:ext uri="{FF2B5EF4-FFF2-40B4-BE49-F238E27FC236}">
                <a16:creationId xmlns:a16="http://schemas.microsoft.com/office/drawing/2014/main" id="{3CE214D8-AEE4-429D-85C2-3661A3CAF2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0911" y="7136370"/>
            <a:ext cx="609600" cy="609600"/>
          </a:xfrm>
          <a:prstGeom prst="rect">
            <a:avLst/>
          </a:prstGeom>
        </p:spPr>
      </p:pic>
    </p:spTree>
    <p:extLst>
      <p:ext uri="{BB962C8B-B14F-4D97-AF65-F5344CB8AC3E}">
        <p14:creationId xmlns:p14="http://schemas.microsoft.com/office/powerpoint/2010/main" val="277850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barn(inVertical)">
                                      <p:cBhvr>
                                        <p:cTn id="7" dur="500"/>
                                        <p:tgtEl>
                                          <p:spTgt spid="39940"/>
                                        </p:tgtEl>
                                      </p:cBhvr>
                                    </p:animEffect>
                                  </p:childTnLst>
                                </p:cTn>
                              </p:par>
                              <p:par>
                                <p:cTn id="8" presetID="1" presetClass="mediacall" presetSubtype="0" fill="hold" nodeType="withEffect">
                                  <p:stCondLst>
                                    <p:cond delay="0"/>
                                  </p:stCondLst>
                                  <p:childTnLst>
                                    <p:cmd type="call" cmd="playFrom(0.0)">
                                      <p:cBhvr>
                                        <p:cTn id="9" dur="82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361EFFB7-8B3E-491D-89F4-6C4D12965016}"/>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32B205EF-4045-42E3-8101-270CAA2CF42C}"/>
              </a:ext>
              <a:ext uri="{C183D7F6-B498-43B3-948B-1728B52AA6E4}">
                <adec:decorative xmlns:adec="http://schemas.microsoft.com/office/drawing/2017/decorative" val="1"/>
              </a:ext>
            </a:extLst>
          </p:cNvPr>
          <p:cNvSpPr/>
          <p:nvPr/>
        </p:nvSpPr>
        <p:spPr>
          <a:xfrm>
            <a:off x="-71016" y="0"/>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12" name="Group 11">
            <a:extLst>
              <a:ext uri="{FF2B5EF4-FFF2-40B4-BE49-F238E27FC236}">
                <a16:creationId xmlns:a16="http://schemas.microsoft.com/office/drawing/2014/main" id="{1101DF86-6B00-49D3-9EFB-456055F79899}"/>
              </a:ext>
              <a:ext uri="{C183D7F6-B498-43B3-948B-1728B52AA6E4}">
                <adec:decorative xmlns:adec="http://schemas.microsoft.com/office/drawing/2017/decorative" val="1"/>
              </a:ext>
            </a:extLst>
          </p:cNvPr>
          <p:cNvGrpSpPr/>
          <p:nvPr/>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square">
              <a:extLst>
                <a:ext uri="{FF2B5EF4-FFF2-40B4-BE49-F238E27FC236}">
                  <a16:creationId xmlns:a16="http://schemas.microsoft.com/office/drawing/2014/main" id="{42A4A83C-0C6B-4A7C-B582-33988B027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4" name="Title 3">
            <a:extLst>
              <a:ext uri="{FF2B5EF4-FFF2-40B4-BE49-F238E27FC236}">
                <a16:creationId xmlns:a16="http://schemas.microsoft.com/office/drawing/2014/main" id="{9C2EEB1E-E5B2-44FA-8D26-4D510438DDB9}"/>
              </a:ext>
            </a:extLst>
          </p:cNvPr>
          <p:cNvSpPr>
            <a:spLocks noGrp="1"/>
          </p:cNvSpPr>
          <p:nvPr>
            <p:ph type="title"/>
          </p:nvPr>
        </p:nvSpPr>
        <p:spPr>
          <a:xfrm>
            <a:off x="4506095" y="2507633"/>
            <a:ext cx="4351911" cy="1769608"/>
          </a:xfrm>
        </p:spPr>
        <p:txBody>
          <a:bodyPr>
            <a:normAutofit/>
          </a:bodyPr>
          <a:lstStyle/>
          <a:p>
            <a:r>
              <a:rPr lang="en-US" dirty="0"/>
              <a:t>Strategic Positioning</a:t>
            </a:r>
          </a:p>
        </p:txBody>
      </p:sp>
      <p:sp>
        <p:nvSpPr>
          <p:cNvPr id="19" name="Text Placeholder 2">
            <a:extLst>
              <a:ext uri="{FF2B5EF4-FFF2-40B4-BE49-F238E27FC236}">
                <a16:creationId xmlns:a16="http://schemas.microsoft.com/office/drawing/2014/main" id="{2F2E0D99-FB22-4130-AAF1-73D2822A328F}"/>
              </a:ext>
            </a:extLst>
          </p:cNvPr>
          <p:cNvSpPr txBox="1">
            <a:spLocks/>
          </p:cNvSpPr>
          <p:nvPr/>
        </p:nvSpPr>
        <p:spPr>
          <a:xfrm>
            <a:off x="4506095" y="4127455"/>
            <a:ext cx="4351912" cy="296437"/>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2F3342"/>
                </a:solidFill>
              </a:rPr>
              <a:t>Positioned to Give</a:t>
            </a:r>
          </a:p>
        </p:txBody>
      </p:sp>
      <p:sp>
        <p:nvSpPr>
          <p:cNvPr id="8" name="Footer Placeholder 7">
            <a:extLst>
              <a:ext uri="{FF2B5EF4-FFF2-40B4-BE49-F238E27FC236}">
                <a16:creationId xmlns:a16="http://schemas.microsoft.com/office/drawing/2014/main" id="{37EAC647-D2A2-4904-B455-984AECA4DA77}"/>
              </a:ext>
            </a:extLst>
          </p:cNvPr>
          <p:cNvSpPr>
            <a:spLocks noGrp="1"/>
          </p:cNvSpPr>
          <p:nvPr>
            <p:ph type="ftr" sz="quarter" idx="16"/>
          </p:nvPr>
        </p:nvSpPr>
        <p:spPr/>
        <p:txBody>
          <a:bodyPr/>
          <a:lstStyle/>
          <a:p>
            <a:r>
              <a:rPr lang="en-US" dirty="0"/>
              <a:t>Add a Footer</a:t>
            </a:r>
          </a:p>
        </p:txBody>
      </p:sp>
      <p:sp>
        <p:nvSpPr>
          <p:cNvPr id="14" name="Rectangle: Single Corner Snipped 13">
            <a:extLst>
              <a:ext uri="{FF2B5EF4-FFF2-40B4-BE49-F238E27FC236}">
                <a16:creationId xmlns:a16="http://schemas.microsoft.com/office/drawing/2014/main" id="{443EBCED-982A-454F-BC58-43B643EFA10D}"/>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571FE10C-81AC-4781-843B-B9994368CB9A}"/>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24</a:t>
            </a:fld>
            <a:endParaRPr lang="en-US" dirty="0"/>
          </a:p>
        </p:txBody>
      </p:sp>
    </p:spTree>
    <p:extLst>
      <p:ext uri="{BB962C8B-B14F-4D97-AF65-F5344CB8AC3E}">
        <p14:creationId xmlns:p14="http://schemas.microsoft.com/office/powerpoint/2010/main" val="2838351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77755" y="-36547"/>
            <a:ext cx="5769428" cy="7019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6501189" y="-1035"/>
            <a:ext cx="5138057" cy="587876"/>
          </a:xfrm>
        </p:spPr>
        <p:txBody>
          <a:bodyPr/>
          <a:lstStyle/>
          <a:p>
            <a:r>
              <a:rPr lang="en-US" dirty="0"/>
              <a:t>JMM</a:t>
            </a:r>
          </a:p>
        </p:txBody>
      </p:sp>
      <p:sp>
        <p:nvSpPr>
          <p:cNvPr id="9" name="Text Placeholder 8">
            <a:extLst>
              <a:ext uri="{FF2B5EF4-FFF2-40B4-BE49-F238E27FC236}">
                <a16:creationId xmlns:a16="http://schemas.microsoft.com/office/drawing/2014/main" id="{4744B28E-5E14-4A77-AD4F-C979905862BF}"/>
              </a:ext>
            </a:extLst>
          </p:cNvPr>
          <p:cNvSpPr>
            <a:spLocks noGrp="1"/>
          </p:cNvSpPr>
          <p:nvPr>
            <p:ph type="body" idx="13"/>
          </p:nvPr>
        </p:nvSpPr>
        <p:spPr>
          <a:xfrm>
            <a:off x="6561815" y="751556"/>
            <a:ext cx="4958100" cy="365125"/>
          </a:xfrm>
        </p:spPr>
        <p:txBody>
          <a:bodyPr/>
          <a:lstStyle/>
          <a:p>
            <a:pPr algn="ctr"/>
            <a:r>
              <a:rPr lang="en-US" dirty="0"/>
              <a:t>Strategic Positioning</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2"/>
          </p:nvPr>
        </p:nvSpPr>
        <p:spPr>
          <a:xfrm>
            <a:off x="6732576" y="1289876"/>
            <a:ext cx="5138057" cy="4962040"/>
          </a:xfrm>
        </p:spPr>
        <p:txBody>
          <a:bodyPr>
            <a:normAutofit fontScale="92500" lnSpcReduction="10000"/>
          </a:bodyPr>
          <a:lstStyle/>
          <a:p>
            <a:pPr defTabSz="457200"/>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defTabSz="457200"/>
            <a:r>
              <a:rPr lang="en-US" dirty="0">
                <a:latin typeface="Times New Roman" panose="02020603050405020304" pitchFamily="18" charset="0"/>
                <a:ea typeface="Calibri" panose="020F0502020204030204" pitchFamily="34" charset="0"/>
              </a:rPr>
              <a:t>	Currently, JMM is positioning itself for success.  The current economic standing of the US is the first thing that show today is the time to do something.  Secondly, the internet and technology boom has impacted the world at large (Beer, 1980).  Today every country is accessible through media.  This makes things like logistics much more relaxed and cheaper.  Also, since crisis is so readily seen on social media the outcry to do something by the world’s population has increased.  Organizations such as the UN have sites that report on crisis globally like new.un.org.  Such sites are adding to the outcry for humanitarian aid.  On the gospel front, the mass migration from Iran continues according to worldpoliticsreview.com (Editors, 2018</a:t>
            </a:r>
            <a:endParaRPr lang="en-US" dirty="0"/>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5"/>
          </p:nvPr>
        </p:nvSpPr>
        <p:spPr/>
        <p:txBody>
          <a:bodyPr/>
          <a:lstStyle/>
          <a:p>
            <a:fld id="{8C2E478F-E849-4A8C-AF1F-CBCC78A7CBFA}" type="slidenum">
              <a:rPr lang="en-US" smtClean="0"/>
              <a:pPr/>
              <a:t>25</a:t>
            </a:fld>
            <a:endParaRPr lang="en-US" dirty="0"/>
          </a:p>
        </p:txBody>
      </p:sp>
      <p:pic>
        <p:nvPicPr>
          <p:cNvPr id="3" name="Picture 2">
            <a:extLst>
              <a:ext uri="{FF2B5EF4-FFF2-40B4-BE49-F238E27FC236}">
                <a16:creationId xmlns:a16="http://schemas.microsoft.com/office/drawing/2014/main" id="{69988358-13B7-41C1-AF4D-4200ACB5D60D}"/>
              </a:ext>
            </a:extLst>
          </p:cNvPr>
          <p:cNvPicPr>
            <a:picLocks noChangeAspect="1"/>
          </p:cNvPicPr>
          <p:nvPr/>
        </p:nvPicPr>
        <p:blipFill>
          <a:blip r:embed="rId4"/>
          <a:stretch>
            <a:fillRect/>
          </a:stretch>
        </p:blipFill>
        <p:spPr>
          <a:xfrm>
            <a:off x="595883" y="465610"/>
            <a:ext cx="5652518" cy="6120016"/>
          </a:xfrm>
          <a:prstGeom prst="rect">
            <a:avLst/>
          </a:prstGeom>
        </p:spPr>
      </p:pic>
      <p:pic>
        <p:nvPicPr>
          <p:cNvPr id="5" name="slide25">
            <a:hlinkClick r:id="" action="ppaction://media"/>
            <a:extLst>
              <a:ext uri="{FF2B5EF4-FFF2-40B4-BE49-F238E27FC236}">
                <a16:creationId xmlns:a16="http://schemas.microsoft.com/office/drawing/2014/main" id="{72D88FFF-8BC5-4272-A3F1-414F7B84C7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5833" y="7216570"/>
            <a:ext cx="609600" cy="609600"/>
          </a:xfrm>
          <a:prstGeom prst="rect">
            <a:avLst/>
          </a:prstGeom>
        </p:spPr>
      </p:pic>
    </p:spTree>
    <p:extLst>
      <p:ext uri="{BB962C8B-B14F-4D97-AF65-F5344CB8AC3E}">
        <p14:creationId xmlns:p14="http://schemas.microsoft.com/office/powerpoint/2010/main" val="400949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0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2000"/>
                                        <p:tgtEl>
                                          <p:spTgt spid="8">
                                            <p:txEl>
                                              <p:pRg st="1" end="1"/>
                                            </p:txEl>
                                          </p:spTgt>
                                        </p:tgtEl>
                                      </p:cBhvr>
                                    </p:animEffect>
                                  </p:childTnLst>
                                </p:cTn>
                              </p:par>
                              <p:par>
                                <p:cTn id="14" presetID="1" presetClass="mediacall" presetSubtype="0" fill="hold" nodeType="withEffect">
                                  <p:stCondLst>
                                    <p:cond delay="0"/>
                                  </p:stCondLst>
                                  <p:childTnLst>
                                    <p:cmd type="call" cmd="playFrom(0.0)">
                                      <p:cBhvr>
                                        <p:cTn id="15" dur="655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5"/>
                </p:tgtEl>
              </p:cMediaNode>
            </p:audio>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77755" y="-36546"/>
            <a:ext cx="576942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6501189" y="-1035"/>
            <a:ext cx="5138057" cy="587876"/>
          </a:xfrm>
        </p:spPr>
        <p:txBody>
          <a:bodyPr/>
          <a:lstStyle/>
          <a:p>
            <a:r>
              <a:rPr lang="en-US" dirty="0"/>
              <a:t>JMM</a:t>
            </a:r>
          </a:p>
        </p:txBody>
      </p:sp>
      <p:sp>
        <p:nvSpPr>
          <p:cNvPr id="9" name="Text Placeholder 8">
            <a:extLst>
              <a:ext uri="{FF2B5EF4-FFF2-40B4-BE49-F238E27FC236}">
                <a16:creationId xmlns:a16="http://schemas.microsoft.com/office/drawing/2014/main" id="{4744B28E-5E14-4A77-AD4F-C979905862BF}"/>
              </a:ext>
            </a:extLst>
          </p:cNvPr>
          <p:cNvSpPr>
            <a:spLocks noGrp="1"/>
          </p:cNvSpPr>
          <p:nvPr>
            <p:ph type="body" idx="13"/>
          </p:nvPr>
        </p:nvSpPr>
        <p:spPr>
          <a:xfrm>
            <a:off x="6561815" y="751556"/>
            <a:ext cx="4958100" cy="365125"/>
          </a:xfrm>
        </p:spPr>
        <p:txBody>
          <a:bodyPr/>
          <a:lstStyle/>
          <a:p>
            <a:pPr algn="ctr"/>
            <a:r>
              <a:rPr lang="en-US" dirty="0"/>
              <a:t>Prominent Philanthropy</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2"/>
          </p:nvPr>
        </p:nvSpPr>
        <p:spPr>
          <a:xfrm>
            <a:off x="6681525" y="1191191"/>
            <a:ext cx="5138057" cy="5265137"/>
          </a:xfrm>
        </p:spPr>
        <p:txBody>
          <a:bodyPr>
            <a:normAutofit fontScale="70000" lnSpcReduction="20000"/>
          </a:bodyPr>
          <a:lstStyle/>
          <a:p>
            <a:pPr defTabSz="457200"/>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indent="457200" defTabSz="461963">
              <a:lnSpc>
                <a:spcPct val="200000"/>
              </a:lnSpc>
              <a:spcBef>
                <a:spcPts val="0"/>
              </a:spcBef>
            </a:pPr>
            <a:r>
              <a:rPr lang="en-US" sz="1800" dirty="0">
                <a:latin typeface="Times New Roman" panose="02020603050405020304" pitchFamily="18" charset="0"/>
                <a:ea typeface="Calibri" panose="020F0502020204030204" pitchFamily="34" charset="0"/>
              </a:rPr>
              <a:t>	</a:t>
            </a:r>
            <a:r>
              <a:rPr lang="en-US" sz="2000" dirty="0">
                <a:latin typeface="Times New Roman" panose="02020603050405020304" pitchFamily="18" charset="0"/>
                <a:ea typeface="Calibri" panose="020F0502020204030204" pitchFamily="34" charset="0"/>
                <a:cs typeface="Times New Roman" panose="02020603050405020304" pitchFamily="18" charset="0"/>
              </a:rPr>
              <a:t>When it comes to competitors, there are many.  One, Action Against Hunger, exists to save the lives of malnourished children while providing access to safe water (Action, 2019).  Items they have to overcome are logistics, monetary resources, agricultural resources, and technological resources.  CARE​ dedicates itself to ending poverty, bringing social justice, and saving lives (Care, 2019).  The CARE program’s biggest hurdle is monetary resources.  Many people in the US recognize the name CARE from the grant program; they reduce electricity costs to low-income households.  Doctors Without Borders (DWB) is comprised of doctors and health professionals aiding those in distress, victims of disasters, or victims of armed conflict (Doctors, 2019).  Today DWB’s biggest hurdles include staffing and logistics</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p>
        </p:txBody>
      </p:sp>
      <p:sp>
        <p:nvSpPr>
          <p:cNvPr id="2" name="Footer Placeholder 1">
            <a:extLst>
              <a:ext uri="{FF2B5EF4-FFF2-40B4-BE49-F238E27FC236}">
                <a16:creationId xmlns:a16="http://schemas.microsoft.com/office/drawing/2014/main" id="{B9BB9BB1-292D-4569-BA74-3E766701DB15}"/>
              </a:ext>
            </a:extLst>
          </p:cNvPr>
          <p:cNvSpPr>
            <a:spLocks noGrp="1"/>
          </p:cNvSpPr>
          <p:nvPr>
            <p:ph type="ftr" sz="quarter" idx="14"/>
          </p:nvPr>
        </p:nvSpPr>
        <p:spPr/>
        <p:txBody>
          <a:bodyPr/>
          <a:lstStyle/>
          <a:p>
            <a:r>
              <a:rPr lang="en-US" dirty="0"/>
              <a:t>Add a Footer</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5"/>
          </p:nvPr>
        </p:nvSpPr>
        <p:spPr/>
        <p:txBody>
          <a:bodyPr/>
          <a:lstStyle/>
          <a:p>
            <a:fld id="{8C2E478F-E849-4A8C-AF1F-CBCC78A7CBFA}" type="slidenum">
              <a:rPr lang="en-US" smtClean="0"/>
              <a:pPr/>
              <a:t>26</a:t>
            </a:fld>
            <a:endParaRPr lang="en-US" dirty="0"/>
          </a:p>
        </p:txBody>
      </p:sp>
      <p:pic>
        <p:nvPicPr>
          <p:cNvPr id="5" name="Picture 4">
            <a:extLst>
              <a:ext uri="{FF2B5EF4-FFF2-40B4-BE49-F238E27FC236}">
                <a16:creationId xmlns:a16="http://schemas.microsoft.com/office/drawing/2014/main" id="{25798DF3-A62C-4EF1-A7A4-F7D01C77F72C}"/>
              </a:ext>
            </a:extLst>
          </p:cNvPr>
          <p:cNvPicPr>
            <a:picLocks noChangeAspect="1"/>
          </p:cNvPicPr>
          <p:nvPr/>
        </p:nvPicPr>
        <p:blipFill>
          <a:blip r:embed="rId4"/>
          <a:stretch>
            <a:fillRect/>
          </a:stretch>
        </p:blipFill>
        <p:spPr>
          <a:xfrm>
            <a:off x="561754" y="292903"/>
            <a:ext cx="5715999" cy="6414907"/>
          </a:xfrm>
          <a:prstGeom prst="rect">
            <a:avLst/>
          </a:prstGeom>
        </p:spPr>
      </p:pic>
      <p:pic>
        <p:nvPicPr>
          <p:cNvPr id="3" name="slide26">
            <a:hlinkClick r:id="" action="ppaction://media"/>
            <a:extLst>
              <a:ext uri="{FF2B5EF4-FFF2-40B4-BE49-F238E27FC236}">
                <a16:creationId xmlns:a16="http://schemas.microsoft.com/office/drawing/2014/main" id="{DB04D52D-5E26-4CE4-8FCD-F9E3762A5C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65802" y="7050442"/>
            <a:ext cx="609600" cy="609600"/>
          </a:xfrm>
          <a:prstGeom prst="rect">
            <a:avLst/>
          </a:prstGeom>
        </p:spPr>
      </p:pic>
    </p:spTree>
    <p:extLst>
      <p:ext uri="{BB962C8B-B14F-4D97-AF65-F5344CB8AC3E}">
        <p14:creationId xmlns:p14="http://schemas.microsoft.com/office/powerpoint/2010/main" val="311573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0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2000"/>
                                        <p:tgtEl>
                                          <p:spTgt spid="8">
                                            <p:txEl>
                                              <p:pRg st="1" end="1"/>
                                            </p:txEl>
                                          </p:spTgt>
                                        </p:tgtEl>
                                      </p:cBhvr>
                                    </p:animEffect>
                                  </p:childTnLst>
                                </p:cTn>
                              </p:par>
                              <p:par>
                                <p:cTn id="14" presetID="1" presetClass="mediacall" presetSubtype="0" fill="hold" nodeType="withEffect">
                                  <p:stCondLst>
                                    <p:cond delay="0"/>
                                  </p:stCondLst>
                                  <p:childTnLst>
                                    <p:cmd type="call" cmd="playFrom(0.0)">
                                      <p:cBhvr>
                                        <p:cTn id="15" dur="30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135205"/>
            <a:ext cx="5769428" cy="7019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6501189" y="-1035"/>
            <a:ext cx="5138057" cy="587876"/>
          </a:xfrm>
        </p:spPr>
        <p:txBody>
          <a:bodyPr/>
          <a:lstStyle/>
          <a:p>
            <a:r>
              <a:rPr lang="en-US" dirty="0"/>
              <a:t>JMM</a:t>
            </a:r>
          </a:p>
        </p:txBody>
      </p:sp>
      <p:sp>
        <p:nvSpPr>
          <p:cNvPr id="9" name="Text Placeholder 8">
            <a:extLst>
              <a:ext uri="{FF2B5EF4-FFF2-40B4-BE49-F238E27FC236}">
                <a16:creationId xmlns:a16="http://schemas.microsoft.com/office/drawing/2014/main" id="{4744B28E-5E14-4A77-AD4F-C979905862BF}"/>
              </a:ext>
            </a:extLst>
          </p:cNvPr>
          <p:cNvSpPr>
            <a:spLocks noGrp="1"/>
          </p:cNvSpPr>
          <p:nvPr>
            <p:ph type="body" idx="13"/>
          </p:nvPr>
        </p:nvSpPr>
        <p:spPr>
          <a:xfrm>
            <a:off x="6561815" y="751556"/>
            <a:ext cx="4958100" cy="365125"/>
          </a:xfrm>
        </p:spPr>
        <p:txBody>
          <a:bodyPr/>
          <a:lstStyle/>
          <a:p>
            <a:pPr algn="ctr"/>
            <a:r>
              <a:rPr lang="en-US" dirty="0"/>
              <a:t>Prominent Philanthropy</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2"/>
          </p:nvPr>
        </p:nvSpPr>
        <p:spPr>
          <a:xfrm>
            <a:off x="6681525" y="1167753"/>
            <a:ext cx="5138057" cy="5518752"/>
          </a:xfrm>
        </p:spPr>
        <p:txBody>
          <a:bodyPr>
            <a:normAutofit fontScale="85000" lnSpcReduction="10000"/>
          </a:bodyPr>
          <a:lstStyle/>
          <a:p>
            <a:pPr defTabSz="457200">
              <a:lnSpc>
                <a:spcPct val="210000"/>
              </a:lnSpc>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Calibri" panose="020F0502020204030204" pitchFamily="34" charset="0"/>
                <a:cs typeface="Times New Roman" panose="02020603050405020304" pitchFamily="18" charset="0"/>
              </a:rPr>
              <a:t>While those called to medicine usually are up for such things as DWB, many times, just getting the medical ship to port can be the factor that prevents medical care from happening.  World Vision (WV) is a global Christian relief program working with children, families, and communities to overcome poverty (World, 2019).  WV’s most substantial obstacles might include monetary resources, logistics, as well as, overcoming obstacles put in place by regimes caring more for power than people.  </a:t>
            </a:r>
          </a:p>
          <a:p>
            <a:pPr lvl="0" indent="457200">
              <a:lnSpc>
                <a:spcPct val="210000"/>
              </a:lnSpc>
              <a:spcBef>
                <a:spcPts val="0"/>
              </a:spcBef>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The most prominent players in the game according to owler.com are Five Loaves, Oxfam America, Fair Tourist, Food for the Hungry, Compassion, Goods for Good, Samaritans Purse, Chemonics International, World Vision, and UNICEF (</a:t>
            </a:r>
            <a:r>
              <a:rPr lang="en-US" sz="1400" dirty="0" err="1">
                <a:latin typeface="Times New Roman" panose="02020603050405020304" pitchFamily="18" charset="0"/>
                <a:ea typeface="Calibri" panose="020F0502020204030204" pitchFamily="34" charset="0"/>
                <a:cs typeface="Times New Roman" panose="02020603050405020304" pitchFamily="18" charset="0"/>
              </a:rPr>
              <a:t>Owler</a:t>
            </a:r>
            <a:r>
              <a:rPr lang="en-US" sz="1400" dirty="0">
                <a:latin typeface="Times New Roman" panose="02020603050405020304" pitchFamily="18" charset="0"/>
                <a:ea typeface="Calibri" panose="020F0502020204030204" pitchFamily="34" charset="0"/>
                <a:cs typeface="Times New Roman" panose="02020603050405020304" pitchFamily="18" charset="0"/>
              </a:rPr>
              <a:t>, 2019).  Confusingly, owler.com reports $76.7 million at year end while SP lists $458 million at year-end 2018 this is quite a discrepancy (SP, 2019).  Also, it is odd to see that SP is listed last in CEO rating; in any case, it is the goal of JMM to match or exceed the CEO rating of UNICEF--82/100. </a:t>
            </a:r>
          </a:p>
          <a:p>
            <a:pPr indent="457200">
              <a:lnSpc>
                <a:spcPct val="200000"/>
              </a:lnSpc>
              <a:spcBef>
                <a:spcPts val="0"/>
              </a:spcBef>
            </a:pPr>
            <a:endParaRPr lang="en-US" dirty="0"/>
          </a:p>
        </p:txBody>
      </p:sp>
      <p:sp>
        <p:nvSpPr>
          <p:cNvPr id="2" name="Footer Placeholder 1">
            <a:extLst>
              <a:ext uri="{FF2B5EF4-FFF2-40B4-BE49-F238E27FC236}">
                <a16:creationId xmlns:a16="http://schemas.microsoft.com/office/drawing/2014/main" id="{B9BB9BB1-292D-4569-BA74-3E766701DB15}"/>
              </a:ext>
            </a:extLst>
          </p:cNvPr>
          <p:cNvSpPr>
            <a:spLocks noGrp="1"/>
          </p:cNvSpPr>
          <p:nvPr>
            <p:ph type="ftr" sz="quarter" idx="14"/>
          </p:nvPr>
        </p:nvSpPr>
        <p:spPr/>
        <p:txBody>
          <a:bodyPr/>
          <a:lstStyle/>
          <a:p>
            <a:r>
              <a:rPr lang="en-US" dirty="0"/>
              <a:t>Add a Footer</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5"/>
          </p:nvPr>
        </p:nvSpPr>
        <p:spPr/>
        <p:txBody>
          <a:bodyPr/>
          <a:lstStyle/>
          <a:p>
            <a:fld id="{8C2E478F-E849-4A8C-AF1F-CBCC78A7CBFA}" type="slidenum">
              <a:rPr lang="en-US" smtClean="0"/>
              <a:pPr/>
              <a:t>27</a:t>
            </a:fld>
            <a:endParaRPr lang="en-US" dirty="0"/>
          </a:p>
        </p:txBody>
      </p:sp>
      <p:pic>
        <p:nvPicPr>
          <p:cNvPr id="5" name="Picture 4">
            <a:extLst>
              <a:ext uri="{FF2B5EF4-FFF2-40B4-BE49-F238E27FC236}">
                <a16:creationId xmlns:a16="http://schemas.microsoft.com/office/drawing/2014/main" id="{25798DF3-A62C-4EF1-A7A4-F7D01C77F72C}"/>
              </a:ext>
            </a:extLst>
          </p:cNvPr>
          <p:cNvPicPr>
            <a:picLocks noChangeAspect="1"/>
          </p:cNvPicPr>
          <p:nvPr/>
        </p:nvPicPr>
        <p:blipFill>
          <a:blip r:embed="rId4"/>
          <a:stretch>
            <a:fillRect/>
          </a:stretch>
        </p:blipFill>
        <p:spPr>
          <a:xfrm>
            <a:off x="561754" y="292903"/>
            <a:ext cx="5715999" cy="6414907"/>
          </a:xfrm>
          <a:prstGeom prst="rect">
            <a:avLst/>
          </a:prstGeom>
        </p:spPr>
      </p:pic>
      <p:pic>
        <p:nvPicPr>
          <p:cNvPr id="3" name="slide27">
            <a:hlinkClick r:id="" action="ppaction://media"/>
            <a:extLst>
              <a:ext uri="{FF2B5EF4-FFF2-40B4-BE49-F238E27FC236}">
                <a16:creationId xmlns:a16="http://schemas.microsoft.com/office/drawing/2014/main" id="{33C21097-7A41-4995-8036-A4F459DA43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9268" y="7054782"/>
            <a:ext cx="609600" cy="609600"/>
          </a:xfrm>
          <a:prstGeom prst="rect">
            <a:avLst/>
          </a:prstGeom>
        </p:spPr>
      </p:pic>
    </p:spTree>
    <p:extLst>
      <p:ext uri="{BB962C8B-B14F-4D97-AF65-F5344CB8AC3E}">
        <p14:creationId xmlns:p14="http://schemas.microsoft.com/office/powerpoint/2010/main" val="183665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0"/>
                                        <p:tgtEl>
                                          <p:spTgt spid="8">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2000"/>
                                        <p:tgtEl>
                                          <p:spTgt spid="8">
                                            <p:txEl>
                                              <p:pRg st="1" end="1"/>
                                            </p:txEl>
                                          </p:spTgt>
                                        </p:tgtEl>
                                      </p:cBhvr>
                                    </p:animEffect>
                                  </p:childTnLst>
                                </p:cTn>
                              </p:par>
                              <p:par>
                                <p:cTn id="16" presetID="1" presetClass="mediacall" presetSubtype="0" fill="hold" nodeType="withEffect">
                                  <p:stCondLst>
                                    <p:cond delay="0"/>
                                  </p:stCondLst>
                                  <p:childTnLst>
                                    <p:cmd type="call" cmd="playFrom(0.0)">
                                      <p:cBhvr>
                                        <p:cTn id="17" dur="21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3"/>
                </p:tgtEl>
              </p:cMediaNode>
            </p:audio>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361EFFB7-8B3E-491D-89F4-6C4D12965016}"/>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32B205EF-4045-42E3-8101-270CAA2CF42C}"/>
              </a:ext>
              <a:ext uri="{C183D7F6-B498-43B3-948B-1728B52AA6E4}">
                <adec:decorative xmlns:adec="http://schemas.microsoft.com/office/drawing/2017/decorative" val="1"/>
              </a:ext>
            </a:extLst>
          </p:cNvPr>
          <p:cNvSpPr/>
          <p:nvPr/>
        </p:nvSpPr>
        <p:spPr>
          <a:xfrm>
            <a:off x="-71016" y="0"/>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12" name="Group 11">
            <a:extLst>
              <a:ext uri="{FF2B5EF4-FFF2-40B4-BE49-F238E27FC236}">
                <a16:creationId xmlns:a16="http://schemas.microsoft.com/office/drawing/2014/main" id="{1101DF86-6B00-49D3-9EFB-456055F79899}"/>
              </a:ext>
              <a:ext uri="{C183D7F6-B498-43B3-948B-1728B52AA6E4}">
                <adec:decorative xmlns:adec="http://schemas.microsoft.com/office/drawing/2017/decorative" val="1"/>
              </a:ext>
            </a:extLst>
          </p:cNvPr>
          <p:cNvGrpSpPr/>
          <p:nvPr/>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square">
              <a:extLst>
                <a:ext uri="{FF2B5EF4-FFF2-40B4-BE49-F238E27FC236}">
                  <a16:creationId xmlns:a16="http://schemas.microsoft.com/office/drawing/2014/main" id="{42A4A83C-0C6B-4A7C-B582-33988B027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4" name="Title 3">
            <a:extLst>
              <a:ext uri="{FF2B5EF4-FFF2-40B4-BE49-F238E27FC236}">
                <a16:creationId xmlns:a16="http://schemas.microsoft.com/office/drawing/2014/main" id="{9C2EEB1E-E5B2-44FA-8D26-4D510438DDB9}"/>
              </a:ext>
            </a:extLst>
          </p:cNvPr>
          <p:cNvSpPr>
            <a:spLocks noGrp="1"/>
          </p:cNvSpPr>
          <p:nvPr>
            <p:ph type="title"/>
          </p:nvPr>
        </p:nvSpPr>
        <p:spPr>
          <a:xfrm>
            <a:off x="4506095" y="2507633"/>
            <a:ext cx="4351911" cy="1769608"/>
          </a:xfrm>
        </p:spPr>
        <p:txBody>
          <a:bodyPr>
            <a:normAutofit fontScale="90000"/>
          </a:bodyPr>
          <a:lstStyle/>
          <a:p>
            <a:r>
              <a:rPr lang="en-US" dirty="0"/>
              <a:t>Strategic Analysis &amp; Intent </a:t>
            </a:r>
          </a:p>
        </p:txBody>
      </p:sp>
      <p:sp>
        <p:nvSpPr>
          <p:cNvPr id="19" name="Text Placeholder 2">
            <a:extLst>
              <a:ext uri="{FF2B5EF4-FFF2-40B4-BE49-F238E27FC236}">
                <a16:creationId xmlns:a16="http://schemas.microsoft.com/office/drawing/2014/main" id="{2F2E0D99-FB22-4130-AAF1-73D2822A328F}"/>
              </a:ext>
            </a:extLst>
          </p:cNvPr>
          <p:cNvSpPr txBox="1">
            <a:spLocks/>
          </p:cNvSpPr>
          <p:nvPr/>
        </p:nvSpPr>
        <p:spPr>
          <a:xfrm>
            <a:off x="4506095" y="4217307"/>
            <a:ext cx="4351912" cy="296437"/>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2F3342"/>
                </a:solidFill>
              </a:rPr>
              <a:t>Jeffery Morse Ministries</a:t>
            </a:r>
          </a:p>
        </p:txBody>
      </p:sp>
      <p:sp>
        <p:nvSpPr>
          <p:cNvPr id="8" name="Footer Placeholder 7">
            <a:extLst>
              <a:ext uri="{FF2B5EF4-FFF2-40B4-BE49-F238E27FC236}">
                <a16:creationId xmlns:a16="http://schemas.microsoft.com/office/drawing/2014/main" id="{37EAC647-D2A2-4904-B455-984AECA4DA77}"/>
              </a:ext>
            </a:extLst>
          </p:cNvPr>
          <p:cNvSpPr>
            <a:spLocks noGrp="1"/>
          </p:cNvSpPr>
          <p:nvPr>
            <p:ph type="ftr" sz="quarter" idx="16"/>
          </p:nvPr>
        </p:nvSpPr>
        <p:spPr/>
        <p:txBody>
          <a:bodyPr/>
          <a:lstStyle/>
          <a:p>
            <a:r>
              <a:rPr lang="en-US" dirty="0"/>
              <a:t>Add a Footer</a:t>
            </a:r>
          </a:p>
        </p:txBody>
      </p:sp>
      <p:sp>
        <p:nvSpPr>
          <p:cNvPr id="14" name="Rectangle: Single Corner Snipped 13">
            <a:extLst>
              <a:ext uri="{FF2B5EF4-FFF2-40B4-BE49-F238E27FC236}">
                <a16:creationId xmlns:a16="http://schemas.microsoft.com/office/drawing/2014/main" id="{443EBCED-982A-454F-BC58-43B643EFA10D}"/>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571FE10C-81AC-4781-843B-B9994368CB9A}"/>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28</a:t>
            </a:fld>
            <a:endParaRPr lang="en-US" dirty="0"/>
          </a:p>
        </p:txBody>
      </p:sp>
    </p:spTree>
    <p:extLst>
      <p:ext uri="{BB962C8B-B14F-4D97-AF65-F5344CB8AC3E}">
        <p14:creationId xmlns:p14="http://schemas.microsoft.com/office/powerpoint/2010/main" val="4049448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0"/>
            <a:ext cx="5769428" cy="6884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453324" y="6382878"/>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2"/>
          </p:nvPr>
        </p:nvSpPr>
        <p:spPr>
          <a:xfrm>
            <a:off x="9251255" y="6487694"/>
            <a:ext cx="2844800" cy="365125"/>
          </a:xfrm>
        </p:spPr>
        <p:txBody>
          <a:bodyPr/>
          <a:lstStyle/>
          <a:p>
            <a:fld id="{8C2E478F-E849-4A8C-AF1F-CBCC78A7CBFA}" type="slidenum">
              <a:rPr lang="en-US" smtClean="0">
                <a:solidFill>
                  <a:schemeClr val="bg1"/>
                </a:solidFill>
              </a:rPr>
              <a:pPr/>
              <a:t>29</a:t>
            </a:fld>
            <a:endParaRPr lang="en-US" dirty="0">
              <a:solidFill>
                <a:schemeClr val="bg1"/>
              </a:solidFill>
            </a:endParaRPr>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699177" y="789089"/>
            <a:ext cx="5137150" cy="5518150"/>
          </a:xfrm>
          <a:prstGeom prst="rect">
            <a:avLst/>
          </a:prstGeom>
        </p:spPr>
        <p:txBody>
          <a:bodyPr>
            <a:normAutofit/>
          </a:bodyPr>
          <a:lstStyle/>
          <a:p>
            <a:pPr marL="0" indent="0" defTabSz="457200">
              <a:lnSpc>
                <a:spcPct val="210000"/>
              </a:lnSpc>
              <a:buNone/>
            </a:pP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Opportunities</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 amount of aid needed is growing exponentially.  Today opportunities exists in obtaining higher education in humanitarian efforts.  There is an opportunity in media.  JMM has media channels available as the CEO does lives stream from the church he is on staff.  Also, media opportunities exist due to the nature of social media.  Opportunities exists with to partner with those already in the field.  </a:t>
            </a:r>
          </a:p>
          <a:p>
            <a:pPr marL="0" indent="0" defTabSz="457200">
              <a:lnSpc>
                <a:spcPct val="210000"/>
              </a:lnSpc>
              <a:buNone/>
            </a:pPr>
            <a:r>
              <a:rPr lang="en-US" sz="1400" dirty="0">
                <a:solidFill>
                  <a:srgbClr val="000000"/>
                </a:solidFill>
                <a:latin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cs typeface="Times New Roman" panose="02020603050405020304" pitchFamily="18" charset="0"/>
              </a:rPr>
              <a:t>Threats</a:t>
            </a:r>
            <a:r>
              <a:rPr lang="en-US" sz="1400" dirty="0">
                <a:solidFill>
                  <a:srgbClr val="000000"/>
                </a:solidFill>
                <a:latin typeface="Times New Roman" panose="02020603050405020304" pitchFamily="18" charset="0"/>
                <a:cs typeface="Times New Roman" panose="02020603050405020304" pitchFamily="18" charset="0"/>
              </a:rPr>
              <a:t>– JMM’s biggest threat is not obtaining the needed resources to fulfill its call.  Secondly, if JMM is unable to retain its non-profit status for any reason.  Lastly, a threat exists in its image.  JMM must be diligent to protect its image as in this field one bad report could mean the end of ministry. </a:t>
            </a:r>
            <a:endParaRPr lang="en-US" sz="1400" dirty="0"/>
          </a:p>
        </p:txBody>
      </p:sp>
      <p:sp>
        <p:nvSpPr>
          <p:cNvPr id="14" name="Text Placeholder 7">
            <a:extLst>
              <a:ext uri="{FF2B5EF4-FFF2-40B4-BE49-F238E27FC236}">
                <a16:creationId xmlns:a16="http://schemas.microsoft.com/office/drawing/2014/main" id="{CFF7F5D8-1DC3-40A1-AAE2-E941F9F4C41A}"/>
              </a:ext>
            </a:extLst>
          </p:cNvPr>
          <p:cNvSpPr txBox="1">
            <a:spLocks/>
          </p:cNvSpPr>
          <p:nvPr/>
        </p:nvSpPr>
        <p:spPr>
          <a:xfrm>
            <a:off x="553442" y="933450"/>
            <a:ext cx="5138057" cy="5518752"/>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rgbClr val="2F334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defTabSz="457200">
              <a:lnSpc>
                <a:spcPct val="210000"/>
              </a:lnSpc>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Strengths</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The call of God.  The outcry to do something by governments and peoples.  US economics, and the upswing in giving.  JMM is based out of California a liberal government.  JMM has a new base of operations at low cost.  JMM has existing web presents, and a lot of work already performed.   JMM’s CEO just receive a BBAL degree. </a:t>
            </a:r>
          </a:p>
          <a:p>
            <a:pPr defTabSz="457200">
              <a:lnSpc>
                <a:spcPct val="210000"/>
              </a:lnSpc>
            </a:pPr>
            <a:r>
              <a:rPr lang="en-US" sz="1400" b="1" dirty="0">
                <a:solidFill>
                  <a:srgbClr val="000000"/>
                </a:solidFill>
                <a:latin typeface="Times New Roman" panose="02020603050405020304" pitchFamily="18" charset="0"/>
                <a:cs typeface="Times New Roman" panose="02020603050405020304" pitchFamily="18" charset="0"/>
              </a:rPr>
              <a:t>	Weakness</a:t>
            </a:r>
            <a:r>
              <a:rPr lang="en-US" sz="1400" dirty="0">
                <a:solidFill>
                  <a:srgbClr val="000000"/>
                </a:solidFill>
                <a:latin typeface="Times New Roman" panose="02020603050405020304" pitchFamily="18" charset="0"/>
                <a:cs typeface="Times New Roman" panose="02020603050405020304" pitchFamily="18" charset="0"/>
              </a:rPr>
              <a:t>– JMM is relatively unknown.  JMM has not yet completed an international response.  JMM has a lack in resource.  JMM has a lack in volunteers.  JMM is still an upstart. </a:t>
            </a:r>
            <a:endParaRPr lang="en-US" sz="1400" b="1" dirty="0"/>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SWOT</a:t>
            </a:r>
          </a:p>
        </p:txBody>
      </p:sp>
      <p:pic>
        <p:nvPicPr>
          <p:cNvPr id="2" name="slide28-1">
            <a:hlinkClick r:id="" action="ppaction://media"/>
            <a:extLst>
              <a:ext uri="{FF2B5EF4-FFF2-40B4-BE49-F238E27FC236}">
                <a16:creationId xmlns:a16="http://schemas.microsoft.com/office/drawing/2014/main" id="{9761FB04-B544-45B5-AFCA-EF7B86B3357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69889" y="7096328"/>
            <a:ext cx="609600" cy="609600"/>
          </a:xfrm>
          <a:prstGeom prst="rect">
            <a:avLst/>
          </a:prstGeom>
        </p:spPr>
      </p:pic>
      <p:pic>
        <p:nvPicPr>
          <p:cNvPr id="3" name="slide28-2">
            <a:hlinkClick r:id="" action="ppaction://media"/>
            <a:extLst>
              <a:ext uri="{FF2B5EF4-FFF2-40B4-BE49-F238E27FC236}">
                <a16:creationId xmlns:a16="http://schemas.microsoft.com/office/drawing/2014/main" id="{ADC23B48-0B07-4269-BC38-3A609D58DA4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453324" y="7086242"/>
            <a:ext cx="609600" cy="609600"/>
          </a:xfrm>
          <a:prstGeom prst="rect">
            <a:avLst/>
          </a:prstGeom>
        </p:spPr>
      </p:pic>
      <p:pic>
        <p:nvPicPr>
          <p:cNvPr id="5" name="slide28-3">
            <a:hlinkClick r:id="" action="ppaction://media"/>
            <a:extLst>
              <a:ext uri="{FF2B5EF4-FFF2-40B4-BE49-F238E27FC236}">
                <a16:creationId xmlns:a16="http://schemas.microsoft.com/office/drawing/2014/main" id="{1A8B0FBB-98A2-433A-B30C-1E4034677A4D}"/>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440552" y="7064017"/>
            <a:ext cx="609600" cy="609600"/>
          </a:xfrm>
          <a:prstGeom prst="rect">
            <a:avLst/>
          </a:prstGeom>
        </p:spPr>
      </p:pic>
      <p:pic>
        <p:nvPicPr>
          <p:cNvPr id="6" name="slide28-4">
            <a:hlinkClick r:id="" action="ppaction://media"/>
            <a:extLst>
              <a:ext uri="{FF2B5EF4-FFF2-40B4-BE49-F238E27FC236}">
                <a16:creationId xmlns:a16="http://schemas.microsoft.com/office/drawing/2014/main" id="{E1318B49-187D-47E8-9676-7B33474CD5E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1453324" y="7033274"/>
            <a:ext cx="609600" cy="609600"/>
          </a:xfrm>
          <a:prstGeom prst="rect">
            <a:avLst/>
          </a:prstGeom>
        </p:spPr>
      </p:pic>
    </p:spTree>
    <p:extLst>
      <p:ext uri="{BB962C8B-B14F-4D97-AF65-F5344CB8AC3E}">
        <p14:creationId xmlns:p14="http://schemas.microsoft.com/office/powerpoint/2010/main" val="242375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par>
                                <p:cTn id="8" presetID="1" presetClass="mediacall" presetSubtype="0" fill="hold" nodeType="withEffect">
                                  <p:stCondLst>
                                    <p:cond delay="0"/>
                                  </p:stCondLst>
                                  <p:childTnLst>
                                    <p:cmd type="call" cmd="playFrom(0.0)">
                                      <p:cBhvr>
                                        <p:cTn id="9" dur="31843"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2000"/>
                                        <p:tgtEl>
                                          <p:spTgt spid="14">
                                            <p:txEl>
                                              <p:pRg st="1" end="1"/>
                                            </p:txEl>
                                          </p:spTgt>
                                        </p:tgtEl>
                                      </p:cBhvr>
                                    </p:animEffect>
                                  </p:childTnLst>
                                </p:cTn>
                              </p:par>
                              <p:par>
                                <p:cTn id="15" presetID="1" presetClass="mediacall" presetSubtype="0" fill="hold" nodeType="withEffect">
                                  <p:stCondLst>
                                    <p:cond delay="0"/>
                                  </p:stCondLst>
                                  <p:childTnLst>
                                    <p:cmd type="call" cmd="playFrom(0.0)">
                                      <p:cBhvr>
                                        <p:cTn id="16" dur="17763"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2000"/>
                                        <p:tgtEl>
                                          <p:spTgt spid="8">
                                            <p:txEl>
                                              <p:pRg st="0" end="0"/>
                                            </p:txEl>
                                          </p:spTgt>
                                        </p:tgtEl>
                                      </p:cBhvr>
                                    </p:animEffect>
                                  </p:childTnLst>
                                </p:cTn>
                              </p:par>
                              <p:par>
                                <p:cTn id="22" presetID="1" presetClass="mediacall" presetSubtype="0" fill="hold" nodeType="withEffect">
                                  <p:stCondLst>
                                    <p:cond delay="0"/>
                                  </p:stCondLst>
                                  <p:childTnLst>
                                    <p:cmd type="call" cmd="playFrom(0.0)">
                                      <p:cBhvr>
                                        <p:cTn id="23" dur="35056" fill="hold"/>
                                        <p:tgtEl>
                                          <p:spTgt spid="5"/>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2000"/>
                                        <p:tgtEl>
                                          <p:spTgt spid="8">
                                            <p:txEl>
                                              <p:pRg st="1" end="1"/>
                                            </p:txEl>
                                          </p:spTgt>
                                        </p:tgtEl>
                                      </p:cBhvr>
                                    </p:animEffect>
                                  </p:childTnLst>
                                </p:cTn>
                              </p:par>
                              <p:par>
                                <p:cTn id="29" presetID="1" presetClass="mediacall" presetSubtype="0" fill="hold" nodeType="withEffect">
                                  <p:stCondLst>
                                    <p:cond delay="0"/>
                                  </p:stCondLst>
                                  <p:childTnLst>
                                    <p:cmd type="call" cmd="playFrom(0.0)">
                                      <p:cBhvr>
                                        <p:cTn id="30" dur="302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2"/>
                </p:tgtEl>
              </p:cMediaNode>
            </p:audio>
            <p:audio>
              <p:cMediaNode vol="80000" showWhenStopped="0">
                <p:cTn id="32" fill="hold" display="0">
                  <p:stCondLst>
                    <p:cond delay="indefinite"/>
                  </p:stCondLst>
                  <p:endCondLst>
                    <p:cond evt="onStopAudio" delay="0">
                      <p:tgtEl>
                        <p:sldTgt/>
                      </p:tgtEl>
                    </p:cond>
                  </p:endCondLst>
                </p:cTn>
                <p:tgtEl>
                  <p:spTgt spid="3"/>
                </p:tgtEl>
              </p:cMediaNode>
            </p:audio>
            <p:audio>
              <p:cMediaNode vol="80000" showWhenStopped="0">
                <p:cTn id="33" fill="hold" display="0">
                  <p:stCondLst>
                    <p:cond delay="indefinite"/>
                  </p:stCondLst>
                  <p:endCondLst>
                    <p:cond evt="onStopAudio" delay="0">
                      <p:tgtEl>
                        <p:sldTgt/>
                      </p:tgtEl>
                    </p:cond>
                  </p:endCondLst>
                </p:cTn>
                <p:tgtEl>
                  <p:spTgt spid="5"/>
                </p:tgtEl>
              </p:cMediaNode>
            </p:audio>
            <p:audio>
              <p:cMediaNode vol="80000" showWhenStopped="0">
                <p:cTn id="34"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4E79CEDB-B77C-470F-980D-5E68E934632E}"/>
              </a:ext>
            </a:extLst>
          </p:cNvPr>
          <p:cNvPicPr>
            <a:picLocks noGrp="1" noChangeAspect="1"/>
          </p:cNvPicPr>
          <p:nvPr>
            <p:ph type="pic" idx="1"/>
          </p:nvPr>
        </p:nvPicPr>
        <p:blipFill>
          <a:blip r:embed="rId4"/>
          <a:srcRect t="8192" b="8192"/>
          <a:stretch>
            <a:fillRect/>
          </a:stretch>
        </p:blipFill>
        <p:spPr>
          <a:prstGeom prst="rect">
            <a:avLst/>
          </a:prstGeom>
        </p:spPr>
      </p:pic>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957943" y="655467"/>
            <a:ext cx="5769428"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4744B28E-5E14-4A77-AD4F-C979905862BF}"/>
              </a:ext>
            </a:extLst>
          </p:cNvPr>
          <p:cNvSpPr>
            <a:spLocks noGrp="1"/>
          </p:cNvSpPr>
          <p:nvPr>
            <p:ph type="body" idx="13"/>
          </p:nvPr>
        </p:nvSpPr>
        <p:spPr>
          <a:xfrm>
            <a:off x="1137900" y="1729098"/>
            <a:ext cx="4958100" cy="365125"/>
          </a:xfrm>
        </p:spPr>
        <p:txBody>
          <a:bodyPr/>
          <a:lstStyle/>
          <a:p>
            <a:pPr algn="ctr"/>
            <a:r>
              <a:rPr lang="en-US" dirty="0"/>
              <a:t>Executive Summary</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2"/>
          </p:nvPr>
        </p:nvSpPr>
        <p:spPr>
          <a:xfrm>
            <a:off x="694063" y="2246635"/>
            <a:ext cx="6033306" cy="3995868"/>
          </a:xfrm>
        </p:spPr>
        <p:txBody>
          <a:bodyPr>
            <a:normAutofit fontScale="62500" lnSpcReduction="20000"/>
          </a:bodyPr>
          <a:lstStyle/>
          <a:p>
            <a:pPr indent="457200">
              <a:lnSpc>
                <a:spcPct val="200000"/>
              </a:lnSpc>
              <a:spcBef>
                <a:spcPts val="0"/>
              </a:spcBef>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JMM is an internationally based nonprofit startup with the goal of providing humanitarian aid throughout the world, deliver the Gospel of Jesus Christ, plant churches, train leaders, and equip people to carry on the ministry of Christ in a similar fashion.  JMM is both a product and service-based company.  The product is free of charge and is the Gospel of Jesus Christ.  Services range from providing food and the necessities of life, especially after a major crisis, and establish churches and educational facilities around the world.  JMM is a volunteer-based organization, as such, employees and volunteers constantly rotate, however, all who align themselves with JMM have one objective – to love people. </a:t>
            </a:r>
            <a:endParaRPr lang="en-US" sz="22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5"/>
          </p:nvPr>
        </p:nvSpPr>
        <p:spPr/>
        <p:txBody>
          <a:bodyPr/>
          <a:lstStyle/>
          <a:p>
            <a:fld id="{8C2E478F-E849-4A8C-AF1F-CBCC78A7CBFA}" type="slidenum">
              <a:rPr lang="en-US" smtClean="0"/>
              <a:pPr/>
              <a:t>3</a:t>
            </a:fld>
            <a:endParaRPr lang="en-US" dirty="0"/>
          </a:p>
        </p:txBody>
      </p:sp>
      <p:pic>
        <p:nvPicPr>
          <p:cNvPr id="6" name="Picture 5" descr="A close up of a logo&#10;&#10;Description automatically generated">
            <a:extLst>
              <a:ext uri="{FF2B5EF4-FFF2-40B4-BE49-F238E27FC236}">
                <a16:creationId xmlns:a16="http://schemas.microsoft.com/office/drawing/2014/main" id="{9C2F221F-E4DB-460B-99AB-FE1578744533}"/>
              </a:ext>
            </a:extLst>
          </p:cNvPr>
          <p:cNvPicPr>
            <a:picLocks noChangeAspect="1"/>
          </p:cNvPicPr>
          <p:nvPr/>
        </p:nvPicPr>
        <p:blipFill>
          <a:blip r:embed="rId5"/>
          <a:stretch>
            <a:fillRect/>
          </a:stretch>
        </p:blipFill>
        <p:spPr>
          <a:xfrm>
            <a:off x="1655107" y="723165"/>
            <a:ext cx="3809524" cy="997723"/>
          </a:xfrm>
          <a:prstGeom prst="rect">
            <a:avLst/>
          </a:prstGeom>
        </p:spPr>
      </p:pic>
      <p:pic>
        <p:nvPicPr>
          <p:cNvPr id="3" name="slide3">
            <a:hlinkClick r:id="" action="ppaction://media"/>
            <a:extLst>
              <a:ext uri="{FF2B5EF4-FFF2-40B4-BE49-F238E27FC236}">
                <a16:creationId xmlns:a16="http://schemas.microsoft.com/office/drawing/2014/main" id="{E88FCDCB-0C4A-4C81-9207-09FD242A73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70633" y="7142747"/>
            <a:ext cx="609600" cy="609600"/>
          </a:xfrm>
          <a:prstGeom prst="rect">
            <a:avLst/>
          </a:prstGeom>
        </p:spPr>
      </p:pic>
    </p:spTree>
    <p:extLst>
      <p:ext uri="{BB962C8B-B14F-4D97-AF65-F5344CB8AC3E}">
        <p14:creationId xmlns:p14="http://schemas.microsoft.com/office/powerpoint/2010/main" val="320230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91" fill="hold"/>
                                        <p:tgtEl>
                                          <p:spTgt spid="3"/>
                                        </p:tgtEl>
                                      </p:cBhvr>
                                    </p:cmd>
                                  </p:childTnLst>
                                </p:cTn>
                              </p:par>
                              <p:par>
                                <p:cTn id="7" presetID="10" presetClass="entr" presetSubtype="0" fill="hold" grpId="0" nodeType="withEffect">
                                  <p:stCondLst>
                                    <p:cond delay="0"/>
                                  </p:stCondLst>
                                  <p:iterate type="wd">
                                    <p:tmPct val="10000"/>
                                  </p:iterate>
                                  <p:childTnLst>
                                    <p:set>
                                      <p:cBhvr>
                                        <p:cTn id="8" dur="1" fill="hold">
                                          <p:stCondLst>
                                            <p:cond delay="0"/>
                                          </p:stCondLst>
                                        </p:cTn>
                                        <p:tgtEl>
                                          <p:spTgt spid="8">
                                            <p:txEl>
                                              <p:pRg st="0" end="0"/>
                                            </p:txEl>
                                          </p:spTgt>
                                        </p:tgtEl>
                                        <p:attrNameLst>
                                          <p:attrName>style.visibility</p:attrName>
                                        </p:attrNameLst>
                                      </p:cBhvr>
                                      <p:to>
                                        <p:strVal val="visible"/>
                                      </p:to>
                                    </p:set>
                                    <p:animEffect transition="in" filter="fade">
                                      <p:cBhvr>
                                        <p:cTn id="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0"/>
            <a:ext cx="5769428" cy="6884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2"/>
          </p:nvPr>
        </p:nvSpPr>
        <p:spPr/>
        <p:txBody>
          <a:bodyPr/>
          <a:lstStyle/>
          <a:p>
            <a:fld id="{8C2E478F-E849-4A8C-AF1F-CBCC78A7CBFA}" type="slidenum">
              <a:rPr lang="en-US" smtClean="0"/>
              <a:pPr/>
              <a:t>30</a:t>
            </a:fld>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507034" y="1180761"/>
            <a:ext cx="5137150" cy="5518150"/>
          </a:xfrm>
          <a:prstGeom prst="rect">
            <a:avLst/>
          </a:prstGeom>
        </p:spPr>
        <p:txBody>
          <a:bodyPr>
            <a:normAutofit/>
          </a:bodyPr>
          <a:lstStyle/>
          <a:p>
            <a:pPr marL="0" lvl="0" indent="457200" defTabSz="914400" eaLnBrk="1" fontAlgn="auto" hangingPunct="1">
              <a:lnSpc>
                <a:spcPct val="200000"/>
              </a:lnSpc>
              <a:spcBef>
                <a:spcPts val="0"/>
              </a:spcBef>
              <a:spcAft>
                <a:spcPts val="800"/>
              </a:spcAft>
              <a:buNone/>
            </a:pPr>
            <a:r>
              <a:rPr 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Arbitrage</a:t>
            </a:r>
            <a:r>
              <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Arbitrage at its core, is defined in one saying–buy low sell high.  Alternatively, arbitrage could take on another meaning.  If JMM can search out what it is that current global ministries are struggling with and fill the need they have this could easily springboard JMM into the global market.  The downfall of this is it could create only one area of ministry that JMM functions in, but that ministry would be a global one. </a:t>
            </a:r>
          </a:p>
          <a:p>
            <a:pPr marL="0" marR="0" indent="0">
              <a:lnSpc>
                <a:spcPct val="200000"/>
              </a:lnSpc>
              <a:spcBef>
                <a:spcPts val="0"/>
              </a:spcBef>
              <a:spcAft>
                <a:spcPts val="800"/>
              </a:spcAft>
              <a:buNone/>
            </a:pPr>
            <a:r>
              <a:rPr lang="en-US" sz="1200" dirty="0">
                <a:latin typeface="Times New Roman" panose="02020603050405020304" pitchFamily="18" charset="0"/>
                <a:ea typeface="Calibri" panose="020F0502020204030204" pitchFamily="34" charset="0"/>
                <a:cs typeface="Times New Roman" panose="02020603050405020304" pitchFamily="18" charset="0"/>
              </a:rPr>
              <a:t>	In considering SWOT and AAA, it is recommended to do an unbalanced hybrid strategy.  Mainly focusing on arbitrage but adapting for local ministries also.  This would help JMM to establish its name locally and globally at the same time.  Problems with setting a timetable with this method may exist as who and when the opportunity to provide ministry and retaining adequate resources to do so may be highly randomized. </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Text Placeholder 7">
            <a:extLst>
              <a:ext uri="{FF2B5EF4-FFF2-40B4-BE49-F238E27FC236}">
                <a16:creationId xmlns:a16="http://schemas.microsoft.com/office/drawing/2014/main" id="{CFF7F5D8-1DC3-40A1-AAE2-E941F9F4C41A}"/>
              </a:ext>
            </a:extLst>
          </p:cNvPr>
          <p:cNvSpPr txBox="1">
            <a:spLocks/>
          </p:cNvSpPr>
          <p:nvPr/>
        </p:nvSpPr>
        <p:spPr>
          <a:xfrm>
            <a:off x="547816" y="1180761"/>
            <a:ext cx="5138057" cy="5426414"/>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600" kern="1200">
                <a:solidFill>
                  <a:srgbClr val="2F334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indent="457200" defTabSz="457200">
              <a:lnSpc>
                <a:spcPct val="200000"/>
              </a:lnSpc>
              <a:spcBef>
                <a:spcPts val="0"/>
              </a:spcBef>
              <a:spcAft>
                <a:spcPts val="800"/>
              </a:spcAft>
            </a:pPr>
            <a:r>
              <a:rPr 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Adaptation.  </a:t>
            </a:r>
            <a:r>
              <a:rPr lang="en-US" sz="1200" dirty="0">
                <a:latin typeface="Times New Roman" panose="02020603050405020304" pitchFamily="18" charset="0"/>
                <a:ea typeface="Calibri" panose="020F0502020204030204" pitchFamily="34" charset="0"/>
                <a:cs typeface="Times New Roman" panose="02020603050405020304" pitchFamily="18" charset="0"/>
              </a:rPr>
              <a:t>JMM may create global value by changing one or more elements to meet local requirements instead of global ones.  Since an opportunity may exist to take over the properties in which JMM is currently based, it may be possible first to focus locally and then branch out globally.  JMM may create agriculturally based relationships that may later prove to provide revenue or supplies for local crisis and need.  In recent years the city of Paradise burned almost completely.  There is still a need to manage this crisis locally.  The problem may be that if focus is changed from global to local, JMM may never achieve its global vision. </a:t>
            </a:r>
          </a:p>
          <a:p>
            <a:pPr indent="457200">
              <a:lnSpc>
                <a:spcPct val="200000"/>
              </a:lnSpc>
              <a:spcBef>
                <a:spcPts val="0"/>
              </a:spcBef>
              <a:spcAft>
                <a:spcPts val="800"/>
              </a:spcAft>
            </a:pPr>
            <a:r>
              <a:rPr 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Aggregation.  </a:t>
            </a: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Aggregation</a:t>
            </a:r>
            <a:r>
              <a:rPr lang="en-US" sz="1200" dirty="0">
                <a:latin typeface="Times New Roman" panose="02020603050405020304" pitchFamily="18" charset="0"/>
                <a:ea typeface="Calibri" panose="020F0502020204030204" pitchFamily="34" charset="0"/>
                <a:cs typeface="Times New Roman" panose="02020603050405020304" pitchFamily="18" charset="0"/>
              </a:rPr>
              <a:t> could play a part in the future.  Aggregation is mainly about creating economies of scale.  Since JMM is still in a start-up this is not currently a viable alternative.  However, as JMM grows and supplies food, clothing, shelter, and care, aggregation will take a center role. </a:t>
            </a: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AAA</a:t>
            </a:r>
          </a:p>
        </p:txBody>
      </p:sp>
      <p:pic>
        <p:nvPicPr>
          <p:cNvPr id="2" name="slide30-1">
            <a:hlinkClick r:id="" action="ppaction://media"/>
            <a:extLst>
              <a:ext uri="{FF2B5EF4-FFF2-40B4-BE49-F238E27FC236}">
                <a16:creationId xmlns:a16="http://schemas.microsoft.com/office/drawing/2014/main" id="{BA817420-6620-4F2A-830C-A692E74510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44184" y="7069422"/>
            <a:ext cx="609600" cy="609600"/>
          </a:xfrm>
          <a:prstGeom prst="rect">
            <a:avLst/>
          </a:prstGeom>
        </p:spPr>
      </p:pic>
      <p:pic>
        <p:nvPicPr>
          <p:cNvPr id="3" name="slide30-2">
            <a:hlinkClick r:id="" action="ppaction://media"/>
            <a:extLst>
              <a:ext uri="{FF2B5EF4-FFF2-40B4-BE49-F238E27FC236}">
                <a16:creationId xmlns:a16="http://schemas.microsoft.com/office/drawing/2014/main" id="{388B4F36-186D-4BE8-BEC9-D6F532CAC6A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586852" y="7091998"/>
            <a:ext cx="609600" cy="609600"/>
          </a:xfrm>
          <a:prstGeom prst="rect">
            <a:avLst/>
          </a:prstGeom>
        </p:spPr>
      </p:pic>
      <p:pic>
        <p:nvPicPr>
          <p:cNvPr id="5" name="slide30-3">
            <a:hlinkClick r:id="" action="ppaction://media"/>
            <a:extLst>
              <a:ext uri="{FF2B5EF4-FFF2-40B4-BE49-F238E27FC236}">
                <a16:creationId xmlns:a16="http://schemas.microsoft.com/office/drawing/2014/main" id="{368A2071-28D0-4280-BE66-724ED9289F1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586852" y="7069422"/>
            <a:ext cx="609600" cy="609600"/>
          </a:xfrm>
          <a:prstGeom prst="rect">
            <a:avLst/>
          </a:prstGeom>
        </p:spPr>
      </p:pic>
      <p:pic>
        <p:nvPicPr>
          <p:cNvPr id="6" name="slide30-4">
            <a:hlinkClick r:id="" action="ppaction://media"/>
            <a:extLst>
              <a:ext uri="{FF2B5EF4-FFF2-40B4-BE49-F238E27FC236}">
                <a16:creationId xmlns:a16="http://schemas.microsoft.com/office/drawing/2014/main" id="{07484985-F111-4508-A095-FB1308940E5E}"/>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1644184" y="7060523"/>
            <a:ext cx="609600" cy="609600"/>
          </a:xfrm>
          <a:prstGeom prst="rect">
            <a:avLst/>
          </a:prstGeom>
        </p:spPr>
      </p:pic>
    </p:spTree>
    <p:extLst>
      <p:ext uri="{BB962C8B-B14F-4D97-AF65-F5344CB8AC3E}">
        <p14:creationId xmlns:p14="http://schemas.microsoft.com/office/powerpoint/2010/main" val="221268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childTnLst>
                                </p:cTn>
                              </p:par>
                              <p:par>
                                <p:cTn id="8" presetID="1" presetClass="mediacall" presetSubtype="0" fill="hold" nodeType="withEffect">
                                  <p:stCondLst>
                                    <p:cond delay="0"/>
                                  </p:stCondLst>
                                  <p:childTnLst>
                                    <p:cmd type="call" cmd="playFrom(0.0)">
                                      <p:cBhvr>
                                        <p:cTn id="9" dur="13818"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2000"/>
                                        <p:tgtEl>
                                          <p:spTgt spid="14">
                                            <p:txEl>
                                              <p:pRg st="1" end="1"/>
                                            </p:txEl>
                                          </p:spTgt>
                                        </p:tgtEl>
                                      </p:cBhvr>
                                    </p:animEffect>
                                  </p:childTnLst>
                                </p:cTn>
                              </p:par>
                              <p:par>
                                <p:cTn id="15" presetID="1" presetClass="mediacall" presetSubtype="0" fill="hold" nodeType="withEffect">
                                  <p:stCondLst>
                                    <p:cond delay="0"/>
                                  </p:stCondLst>
                                  <p:childTnLst>
                                    <p:cmd type="call" cmd="playFrom(0.0)">
                                      <p:cBhvr>
                                        <p:cTn id="16" dur="8620"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2000"/>
                                        <p:tgtEl>
                                          <p:spTgt spid="8">
                                            <p:txEl>
                                              <p:pRg st="0" end="0"/>
                                            </p:txEl>
                                          </p:spTgt>
                                        </p:tgtEl>
                                      </p:cBhvr>
                                    </p:animEffect>
                                  </p:childTnLst>
                                </p:cTn>
                              </p:par>
                              <p:par>
                                <p:cTn id="22" presetID="1" presetClass="mediacall" presetSubtype="0" fill="hold" nodeType="withEffect">
                                  <p:stCondLst>
                                    <p:cond delay="0"/>
                                  </p:stCondLst>
                                  <p:childTnLst>
                                    <p:cmd type="call" cmd="playFrom(0.0)">
                                      <p:cBhvr>
                                        <p:cTn id="23" dur="38817" fill="hold"/>
                                        <p:tgtEl>
                                          <p:spTgt spid="5"/>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2000"/>
                                        <p:tgtEl>
                                          <p:spTgt spid="8">
                                            <p:txEl>
                                              <p:pRg st="1" end="1"/>
                                            </p:txEl>
                                          </p:spTgt>
                                        </p:tgtEl>
                                      </p:cBhvr>
                                    </p:animEffect>
                                  </p:childTnLst>
                                </p:cTn>
                              </p:par>
                              <p:par>
                                <p:cTn id="29" presetID="1" presetClass="mediacall" presetSubtype="0" fill="hold" nodeType="withEffect">
                                  <p:stCondLst>
                                    <p:cond delay="0"/>
                                  </p:stCondLst>
                                  <p:childTnLst>
                                    <p:cmd type="call" cmd="playFrom(0.0)">
                                      <p:cBhvr>
                                        <p:cTn id="30" dur="33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2"/>
                </p:tgtEl>
              </p:cMediaNode>
            </p:audio>
            <p:audio>
              <p:cMediaNode vol="80000" showWhenStopped="0">
                <p:cTn id="32" fill="hold" display="0">
                  <p:stCondLst>
                    <p:cond delay="indefinite"/>
                  </p:stCondLst>
                  <p:endCondLst>
                    <p:cond evt="onStopAudio" delay="0">
                      <p:tgtEl>
                        <p:sldTgt/>
                      </p:tgtEl>
                    </p:cond>
                  </p:endCondLst>
                </p:cTn>
                <p:tgtEl>
                  <p:spTgt spid="3"/>
                </p:tgtEl>
              </p:cMediaNode>
            </p:audio>
            <p:audio>
              <p:cMediaNode vol="80000" showWhenStopped="0">
                <p:cTn id="33" fill="hold" display="0">
                  <p:stCondLst>
                    <p:cond delay="indefinite"/>
                  </p:stCondLst>
                  <p:endCondLst>
                    <p:cond evt="onStopAudio" delay="0">
                      <p:tgtEl>
                        <p:sldTgt/>
                      </p:tgtEl>
                    </p:cond>
                  </p:endCondLst>
                </p:cTn>
                <p:tgtEl>
                  <p:spTgt spid="5"/>
                </p:tgtEl>
              </p:cMediaNode>
            </p:audio>
            <p:audio>
              <p:cMediaNode vol="80000" showWhenStopped="0">
                <p:cTn id="34"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136524"/>
            <a:ext cx="5769428" cy="6721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445905" y="1020958"/>
            <a:ext cx="5137150" cy="5518150"/>
          </a:xfrm>
          <a:prstGeom prst="rect">
            <a:avLst/>
          </a:prstGeom>
        </p:spPr>
        <p:txBody>
          <a:bodyPr>
            <a:normAutofit/>
          </a:bodyPr>
          <a:lstStyle/>
          <a:p>
            <a:pPr marL="0" marR="0" indent="0">
              <a:lnSpc>
                <a:spcPct val="200000"/>
              </a:lnSpc>
              <a:spcBef>
                <a:spcPts val="200"/>
              </a:spcBef>
              <a:spcAft>
                <a:spcPts val="0"/>
              </a:spcAft>
              <a:buNone/>
            </a:pP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S.M.A.R.T. goals for JMM</a:t>
            </a:r>
          </a:p>
          <a:p>
            <a:pPr marL="0" marR="0" indent="0">
              <a:lnSpc>
                <a:spcPct val="200000"/>
              </a:lnSpc>
              <a:spcBef>
                <a:spcPts val="0"/>
              </a:spcBef>
              <a:spcAft>
                <a:spcPts val="800"/>
              </a:spcAft>
              <a:buNone/>
            </a:pPr>
            <a:r>
              <a:rPr lang="en-US" sz="1200" dirty="0">
                <a:latin typeface="Times New Roman" panose="02020603050405020304" pitchFamily="18" charset="0"/>
                <a:ea typeface="Calibri" panose="020F0502020204030204" pitchFamily="34" charset="0"/>
                <a:cs typeface="Times New Roman" panose="02020603050405020304" pitchFamily="18" charset="0"/>
              </a:rPr>
              <a:t>	Goals are fundamental.  The next primary goal for JMM is its non-profit standing.  This can be broken down into the following smaller goals.  1. CEO acquires B.A. from Brandman University by November. 20, 2019.  2. All paperwork that needs to be sent with the application reviewed No later than Dec. 1, 2019.  3. Financial costs for the application acquired no later than December 20, 2019.  4. Mail the application by Jan 1, 2020.  By the time the application is sent JMM should also have be informed whether they will be taking over the properties outside of Yuba City.  If they do, then local efforts for ministry will begin, if not then attempts will be made to align with a global ministry like World Vision.  With a bachelor’s degree in business opportunities should begin to be presented.  Finally, if all that fails the CEO can acquire a teaching credential and begin teaching.  Oversees teaching may be an option to springboard JMM into the global market through education. </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Strategic Intent</a:t>
            </a:r>
          </a:p>
        </p:txBody>
      </p:sp>
      <p:sp>
        <p:nvSpPr>
          <p:cNvPr id="2" name="TextBox 1">
            <a:extLst>
              <a:ext uri="{FF2B5EF4-FFF2-40B4-BE49-F238E27FC236}">
                <a16:creationId xmlns:a16="http://schemas.microsoft.com/office/drawing/2014/main" id="{5D94CE63-5F09-41E0-BF7F-E224B9F4641C}"/>
              </a:ext>
            </a:extLst>
          </p:cNvPr>
          <p:cNvSpPr txBox="1"/>
          <p:nvPr/>
        </p:nvSpPr>
        <p:spPr>
          <a:xfrm>
            <a:off x="263346" y="1474443"/>
            <a:ext cx="5732626" cy="1138773"/>
          </a:xfrm>
          <a:prstGeom prst="rect">
            <a:avLst/>
          </a:prstGeom>
          <a:noFill/>
        </p:spPr>
        <p:txBody>
          <a:bodyPr wrap="square" rtlCol="0">
            <a:spAutoFit/>
          </a:bodyPr>
          <a:lstStyle/>
          <a:p>
            <a:pPr lvl="0" defTabSz="457200" fontAlgn="base">
              <a:spcBef>
                <a:spcPts val="1200"/>
              </a:spcBef>
              <a:spcAft>
                <a:spcPct val="0"/>
              </a:spcAft>
            </a:pPr>
            <a:r>
              <a:rPr lang="en-US" altLang="en-US" sz="1200" dirty="0">
                <a:solidFill>
                  <a:prstClr val="black"/>
                </a:solidFill>
                <a:latin typeface="Times New Roman" panose="02020603050405020304" pitchFamily="18" charset="0"/>
                <a:cs typeface="Times New Roman" panose="02020603050405020304" pitchFamily="18" charset="0"/>
              </a:rPr>
              <a:t>1. Establishing JMM both locally and globally. </a:t>
            </a:r>
          </a:p>
          <a:p>
            <a:pPr lvl="0" defTabSz="457200" fontAlgn="base">
              <a:spcBef>
                <a:spcPts val="1200"/>
              </a:spcBef>
              <a:spcAft>
                <a:spcPct val="0"/>
              </a:spcAft>
            </a:pPr>
            <a:r>
              <a:rPr lang="en-US" altLang="en-US" sz="1200" dirty="0">
                <a:solidFill>
                  <a:prstClr val="black"/>
                </a:solidFill>
                <a:latin typeface="Times New Roman" panose="02020603050405020304" pitchFamily="18" charset="0"/>
                <a:cs typeface="Times New Roman" panose="02020603050405020304" pitchFamily="18" charset="0"/>
              </a:rPr>
              <a:t>2. Improve inter-agency response by completing and distributing JMM’s version of the Crisis App.</a:t>
            </a:r>
          </a:p>
          <a:p>
            <a:pPr lvl="0" defTabSz="457200" fontAlgn="base">
              <a:spcBef>
                <a:spcPts val="1200"/>
              </a:spcBef>
              <a:spcAft>
                <a:spcPct val="0"/>
              </a:spcAft>
            </a:pPr>
            <a:r>
              <a:rPr lang="en-US" altLang="en-US" sz="1200" dirty="0">
                <a:solidFill>
                  <a:prstClr val="black"/>
                </a:solidFill>
                <a:latin typeface="Times New Roman" panose="02020603050405020304" pitchFamily="18" charset="0"/>
                <a:cs typeface="Times New Roman" panose="02020603050405020304" pitchFamily="18" charset="0"/>
              </a:rPr>
              <a:t>3. A practical and inclusive humanitarian partnership system (regional and global). </a:t>
            </a:r>
            <a:endParaRPr lang="en-US" sz="1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B29507B-B0B4-4648-9903-A318D4F0507F}"/>
              </a:ext>
            </a:extLst>
          </p:cNvPr>
          <p:cNvPicPr>
            <a:picLocks noChangeAspect="1"/>
          </p:cNvPicPr>
          <p:nvPr/>
        </p:nvPicPr>
        <p:blipFill>
          <a:blip r:embed="rId10"/>
          <a:stretch>
            <a:fillRect/>
          </a:stretch>
        </p:blipFill>
        <p:spPr>
          <a:xfrm>
            <a:off x="1455882" y="2851240"/>
            <a:ext cx="3062597" cy="3856570"/>
          </a:xfrm>
          <a:prstGeom prst="rect">
            <a:avLst/>
          </a:prstGeom>
        </p:spPr>
      </p:pic>
      <p:sp>
        <p:nvSpPr>
          <p:cNvPr id="14" name="Slide Number Placeholder 3">
            <a:extLst>
              <a:ext uri="{FF2B5EF4-FFF2-40B4-BE49-F238E27FC236}">
                <a16:creationId xmlns:a16="http://schemas.microsoft.com/office/drawing/2014/main" id="{6F2F4863-B033-4754-844F-E2EF15788037}"/>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slide31-1">
            <a:hlinkClick r:id="" action="ppaction://media"/>
            <a:extLst>
              <a:ext uri="{FF2B5EF4-FFF2-40B4-BE49-F238E27FC236}">
                <a16:creationId xmlns:a16="http://schemas.microsoft.com/office/drawing/2014/main" id="{9DBE4B5B-B0F3-4EBD-B95A-682814DD8FD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49268" y="6959174"/>
            <a:ext cx="609600" cy="609600"/>
          </a:xfrm>
          <a:prstGeom prst="rect">
            <a:avLst/>
          </a:prstGeom>
        </p:spPr>
      </p:pic>
      <p:pic>
        <p:nvPicPr>
          <p:cNvPr id="6" name="slide31-2">
            <a:hlinkClick r:id="" action="ppaction://media"/>
            <a:extLst>
              <a:ext uri="{FF2B5EF4-FFF2-40B4-BE49-F238E27FC236}">
                <a16:creationId xmlns:a16="http://schemas.microsoft.com/office/drawing/2014/main" id="{876E62C6-03F8-4E55-838A-70F26173C31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573830" y="6959174"/>
            <a:ext cx="609600" cy="609600"/>
          </a:xfrm>
          <a:prstGeom prst="rect">
            <a:avLst/>
          </a:prstGeom>
        </p:spPr>
      </p:pic>
      <p:pic>
        <p:nvPicPr>
          <p:cNvPr id="9" name="slide31-3">
            <a:hlinkClick r:id="" action="ppaction://media"/>
            <a:extLst>
              <a:ext uri="{FF2B5EF4-FFF2-40B4-BE49-F238E27FC236}">
                <a16:creationId xmlns:a16="http://schemas.microsoft.com/office/drawing/2014/main" id="{C122CE86-EA95-40FF-874D-2F9878DC0A6F}"/>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565833" y="6972371"/>
            <a:ext cx="609600" cy="609600"/>
          </a:xfrm>
          <a:prstGeom prst="rect">
            <a:avLst/>
          </a:prstGeom>
        </p:spPr>
      </p:pic>
      <p:pic>
        <p:nvPicPr>
          <p:cNvPr id="10" name="slide31-4">
            <a:hlinkClick r:id="" action="ppaction://media"/>
            <a:extLst>
              <a:ext uri="{FF2B5EF4-FFF2-40B4-BE49-F238E27FC236}">
                <a16:creationId xmlns:a16="http://schemas.microsoft.com/office/drawing/2014/main" id="{F3ADAE91-59E5-41C3-9095-4B02D664444D}"/>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1573830" y="6968248"/>
            <a:ext cx="609600" cy="609600"/>
          </a:xfrm>
          <a:prstGeom prst="rect">
            <a:avLst/>
          </a:prstGeom>
        </p:spPr>
      </p:pic>
    </p:spTree>
    <p:extLst>
      <p:ext uri="{BB962C8B-B14F-4D97-AF65-F5344CB8AC3E}">
        <p14:creationId xmlns:p14="http://schemas.microsoft.com/office/powerpoint/2010/main" val="44711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2000"/>
                                        <p:tgtEl>
                                          <p:spTgt spid="2">
                                            <p:txEl>
                                              <p:pRg st="0" end="0"/>
                                            </p:txEl>
                                          </p:spTgt>
                                        </p:tgtEl>
                                      </p:cBhvr>
                                    </p:animEffect>
                                  </p:childTnLst>
                                </p:cTn>
                              </p:par>
                              <p:par>
                                <p:cTn id="15" presetID="1" presetClass="mediacall" presetSubtype="0" fill="hold" nodeType="withEffect">
                                  <p:stCondLst>
                                    <p:cond delay="0"/>
                                  </p:stCondLst>
                                  <p:childTnLst>
                                    <p:cmd type="call" cmd="playFrom(0.0)">
                                      <p:cBhvr>
                                        <p:cTn id="16" dur="7314"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2000"/>
                                        <p:tgtEl>
                                          <p:spTgt spid="2">
                                            <p:txEl>
                                              <p:pRg st="1" end="1"/>
                                            </p:txEl>
                                          </p:spTgt>
                                        </p:tgtEl>
                                      </p:cBhvr>
                                    </p:animEffect>
                                  </p:childTnLst>
                                </p:cTn>
                              </p:par>
                              <p:par>
                                <p:cTn id="22" presetID="1" presetClass="mediacall" presetSubtype="0" fill="hold" nodeType="withEffect">
                                  <p:stCondLst>
                                    <p:cond delay="0"/>
                                  </p:stCondLst>
                                  <p:childTnLst>
                                    <p:cmd type="call" cmd="playFrom(0.0)">
                                      <p:cBhvr>
                                        <p:cTn id="23" dur="9169"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2000"/>
                                        <p:tgtEl>
                                          <p:spTgt spid="2">
                                            <p:txEl>
                                              <p:pRg st="2" end="2"/>
                                            </p:txEl>
                                          </p:spTgt>
                                        </p:tgtEl>
                                      </p:cBhvr>
                                    </p:animEffect>
                                  </p:childTnLst>
                                </p:cTn>
                              </p:par>
                              <p:par>
                                <p:cTn id="29" presetID="1" presetClass="mediacall" presetSubtype="0" fill="hold" nodeType="withEffect">
                                  <p:stCondLst>
                                    <p:cond delay="0"/>
                                  </p:stCondLst>
                                  <p:childTnLst>
                                    <p:cmd type="call" cmd="playFrom(0.0)">
                                      <p:cBhvr>
                                        <p:cTn id="30" dur="9952" fill="hold"/>
                                        <p:tgtEl>
                                          <p:spTgt spid="9"/>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2000"/>
                                        <p:tgtEl>
                                          <p:spTgt spid="8">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fade">
                                      <p:cBhvr>
                                        <p:cTn id="38" dur="2000"/>
                                        <p:tgtEl>
                                          <p:spTgt spid="8">
                                            <p:txEl>
                                              <p:pRg st="1" end="1"/>
                                            </p:txEl>
                                          </p:spTgt>
                                        </p:tgtEl>
                                      </p:cBhvr>
                                    </p:animEffect>
                                  </p:childTnLst>
                                </p:cTn>
                              </p:par>
                              <p:par>
                                <p:cTn id="39" presetID="1" presetClass="mediacall" presetSubtype="0" fill="hold" nodeType="withEffect">
                                  <p:stCondLst>
                                    <p:cond delay="0"/>
                                  </p:stCondLst>
                                  <p:childTnLst>
                                    <p:cmd type="call" cmd="playFrom(0.0)">
                                      <p:cBhvr>
                                        <p:cTn id="40" dur="7204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endCondLst>
                </p:cTn>
                <p:tgtEl>
                  <p:spTgt spid="5"/>
                </p:tgtEl>
              </p:cMediaNode>
            </p:audio>
            <p:audio>
              <p:cMediaNode vol="80000" showWhenStopped="0">
                <p:cTn id="42" fill="hold" display="0">
                  <p:stCondLst>
                    <p:cond delay="indefinite"/>
                  </p:stCondLst>
                  <p:endCondLst>
                    <p:cond evt="onStopAudio" delay="0">
                      <p:tgtEl>
                        <p:sldTgt/>
                      </p:tgtEl>
                    </p:cond>
                  </p:endCondLst>
                </p:cTn>
                <p:tgtEl>
                  <p:spTgt spid="6"/>
                </p:tgtEl>
              </p:cMediaNode>
            </p:audio>
            <p:audio>
              <p:cMediaNode vol="80000" showWhenStopped="0">
                <p:cTn id="43" fill="hold" display="0">
                  <p:stCondLst>
                    <p:cond delay="indefinite"/>
                  </p:stCondLst>
                  <p:endCondLst>
                    <p:cond evt="onStopAudio" delay="0">
                      <p:tgtEl>
                        <p:sldTgt/>
                      </p:tgtEl>
                    </p:cond>
                  </p:endCondLst>
                </p:cTn>
                <p:tgtEl>
                  <p:spTgt spid="9"/>
                </p:tgtEl>
              </p:cMediaNode>
            </p:audio>
            <p:audio>
              <p:cMediaNode vol="80000" showWhenStopped="0">
                <p:cTn id="44" fill="hold" display="0">
                  <p:stCondLst>
                    <p:cond delay="indefinite"/>
                  </p:stCondLst>
                  <p:endCondLst>
                    <p:cond evt="onStopAudio" delay="0">
                      <p:tgtEl>
                        <p:sldTgt/>
                      </p:tgtEl>
                    </p:cond>
                  </p:endCondLst>
                </p:cTn>
                <p:tgtEl>
                  <p:spTgt spid="10"/>
                </p:tgtEl>
              </p:cMediaNode>
            </p:audio>
          </p:childTnLst>
        </p:cTn>
      </p:par>
    </p:tnLst>
    <p:bldLst>
      <p:bldP spid="8"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361EFFB7-8B3E-491D-89F4-6C4D12965016}"/>
              </a:ext>
            </a:extLst>
          </p:cNvPr>
          <p:cNvPicPr>
            <a:picLocks noGrp="1" noChangeAspect="1"/>
          </p:cNvPicPr>
          <p:nvPr>
            <p:ph type="pic" sz="quarter" idx="15"/>
          </p:nvPr>
        </p:nvPicPr>
        <p:blipFill>
          <a:blip r:embed="rId4">
            <a:extLst>
              <a:ext uri="{BEBA8EAE-BF5A-486C-A8C5-ECC9F3942E4B}">
                <a14:imgProps xmlns:a14="http://schemas.microsoft.com/office/drawing/2010/main">
                  <a14:imgLayer r:embed="rId5">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32B205EF-4045-42E3-8101-270CAA2CF42C}"/>
              </a:ext>
              <a:ext uri="{C183D7F6-B498-43B3-948B-1728B52AA6E4}">
                <adec:decorative xmlns:adec="http://schemas.microsoft.com/office/drawing/2017/decorative" val="1"/>
              </a:ext>
            </a:extLst>
          </p:cNvPr>
          <p:cNvSpPr/>
          <p:nvPr/>
        </p:nvSpPr>
        <p:spPr>
          <a:xfrm>
            <a:off x="-71016" y="0"/>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12" name="Group 11">
            <a:extLst>
              <a:ext uri="{FF2B5EF4-FFF2-40B4-BE49-F238E27FC236}">
                <a16:creationId xmlns:a16="http://schemas.microsoft.com/office/drawing/2014/main" id="{1101DF86-6B00-49D3-9EFB-456055F79899}"/>
              </a:ext>
              <a:ext uri="{C183D7F6-B498-43B3-948B-1728B52AA6E4}">
                <adec:decorative xmlns:adec="http://schemas.microsoft.com/office/drawing/2017/decorative" val="1"/>
              </a:ext>
            </a:extLst>
          </p:cNvPr>
          <p:cNvGrpSpPr/>
          <p:nvPr/>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square">
              <a:extLst>
                <a:ext uri="{FF2B5EF4-FFF2-40B4-BE49-F238E27FC236}">
                  <a16:creationId xmlns:a16="http://schemas.microsoft.com/office/drawing/2014/main" id="{42A4A83C-0C6B-4A7C-B582-33988B027F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4" name="Title 3">
            <a:extLst>
              <a:ext uri="{FF2B5EF4-FFF2-40B4-BE49-F238E27FC236}">
                <a16:creationId xmlns:a16="http://schemas.microsoft.com/office/drawing/2014/main" id="{9C2EEB1E-E5B2-44FA-8D26-4D510438DDB9}"/>
              </a:ext>
            </a:extLst>
          </p:cNvPr>
          <p:cNvSpPr>
            <a:spLocks noGrp="1"/>
          </p:cNvSpPr>
          <p:nvPr>
            <p:ph type="title"/>
          </p:nvPr>
        </p:nvSpPr>
        <p:spPr>
          <a:xfrm>
            <a:off x="4506095" y="2507633"/>
            <a:ext cx="4351911" cy="1769608"/>
          </a:xfrm>
        </p:spPr>
        <p:txBody>
          <a:bodyPr>
            <a:normAutofit/>
          </a:bodyPr>
          <a:lstStyle/>
          <a:p>
            <a:r>
              <a:rPr lang="en-US" dirty="0"/>
              <a:t>Product  Service</a:t>
            </a:r>
          </a:p>
        </p:txBody>
      </p:sp>
      <p:sp>
        <p:nvSpPr>
          <p:cNvPr id="19" name="Text Placeholder 2">
            <a:extLst>
              <a:ext uri="{FF2B5EF4-FFF2-40B4-BE49-F238E27FC236}">
                <a16:creationId xmlns:a16="http://schemas.microsoft.com/office/drawing/2014/main" id="{2F2E0D99-FB22-4130-AAF1-73D2822A328F}"/>
              </a:ext>
            </a:extLst>
          </p:cNvPr>
          <p:cNvSpPr txBox="1">
            <a:spLocks/>
          </p:cNvSpPr>
          <p:nvPr/>
        </p:nvSpPr>
        <p:spPr>
          <a:xfrm>
            <a:off x="4506095" y="4127455"/>
            <a:ext cx="4351912" cy="296437"/>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2F3342"/>
                </a:solidFill>
              </a:rPr>
              <a:t>Jeffery Morse Ministries</a:t>
            </a:r>
          </a:p>
        </p:txBody>
      </p:sp>
      <p:sp>
        <p:nvSpPr>
          <p:cNvPr id="8" name="Footer Placeholder 7">
            <a:extLst>
              <a:ext uri="{FF2B5EF4-FFF2-40B4-BE49-F238E27FC236}">
                <a16:creationId xmlns:a16="http://schemas.microsoft.com/office/drawing/2014/main" id="{37EAC647-D2A2-4904-B455-984AECA4DA77}"/>
              </a:ext>
            </a:extLst>
          </p:cNvPr>
          <p:cNvSpPr>
            <a:spLocks noGrp="1"/>
          </p:cNvSpPr>
          <p:nvPr>
            <p:ph type="ftr" sz="quarter" idx="16"/>
          </p:nvPr>
        </p:nvSpPr>
        <p:spPr/>
        <p:txBody>
          <a:bodyPr/>
          <a:lstStyle/>
          <a:p>
            <a:r>
              <a:rPr lang="en-US" dirty="0"/>
              <a:t>Add a Footer</a:t>
            </a:r>
          </a:p>
        </p:txBody>
      </p:sp>
      <p:sp>
        <p:nvSpPr>
          <p:cNvPr id="14" name="Rectangle: Single Corner Snipped 13">
            <a:extLst>
              <a:ext uri="{FF2B5EF4-FFF2-40B4-BE49-F238E27FC236}">
                <a16:creationId xmlns:a16="http://schemas.microsoft.com/office/drawing/2014/main" id="{443EBCED-982A-454F-BC58-43B643EFA10D}"/>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571FE10C-81AC-4781-843B-B9994368CB9A}"/>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32</a:t>
            </a:fld>
            <a:endParaRPr lang="en-US" dirty="0"/>
          </a:p>
        </p:txBody>
      </p:sp>
      <p:pic>
        <p:nvPicPr>
          <p:cNvPr id="2" name="slide32">
            <a:hlinkClick r:id="" action="ppaction://media"/>
            <a:extLst>
              <a:ext uri="{FF2B5EF4-FFF2-40B4-BE49-F238E27FC236}">
                <a16:creationId xmlns:a16="http://schemas.microsoft.com/office/drawing/2014/main" id="{C98D553A-51FB-46CE-ABFB-DC037EBB4B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31071" y="6821453"/>
            <a:ext cx="609600" cy="609600"/>
          </a:xfrm>
          <a:prstGeom prst="rect">
            <a:avLst/>
          </a:prstGeom>
        </p:spPr>
      </p:pic>
    </p:spTree>
    <p:extLst>
      <p:ext uri="{BB962C8B-B14F-4D97-AF65-F5344CB8AC3E}">
        <p14:creationId xmlns:p14="http://schemas.microsoft.com/office/powerpoint/2010/main" val="262597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136524"/>
            <a:ext cx="5769428" cy="6884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445905" y="1020958"/>
            <a:ext cx="5137150" cy="5518150"/>
          </a:xfrm>
          <a:prstGeom prst="rect">
            <a:avLst/>
          </a:prstGeom>
        </p:spPr>
        <p:txBody>
          <a:bodyPr>
            <a:normAutofit/>
          </a:bodyPr>
          <a:lstStyle/>
          <a:p>
            <a:pPr marL="0" marR="0" indent="0">
              <a:lnSpc>
                <a:spcPct val="200000"/>
              </a:lnSpc>
              <a:spcBef>
                <a:spcPts val="200"/>
              </a:spcBef>
              <a:spcAft>
                <a:spcPts val="0"/>
              </a:spcAft>
              <a:buNone/>
            </a:pP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	Defining the Product </a:t>
            </a:r>
            <a:r>
              <a:rPr lang="en-US" sz="1200" dirty="0">
                <a:latin typeface="Times New Roman" panose="02020603050405020304" pitchFamily="18" charset="0"/>
                <a:ea typeface="Calibri" panose="020F0502020204030204" pitchFamily="34" charset="0"/>
                <a:cs typeface="Times New Roman" panose="02020603050405020304" pitchFamily="18" charset="0"/>
              </a:rPr>
              <a:t>The product that JMM offers changes according to who is asking.  For some big business, it is merely a tax right off.  For the person called to make a change it is an opportunity to do just that.  One person may feel the best way they can have a positive effect is to volunteer.  Another person may not have time to volunteer but may choose to donate making it possible for others to go in their place.  For the founder of JMM the product is Love – but not for sale.  Jesus offers a new life, deliverance from bondage, healings, a friend who will walk through trials and tribulations, but most of all freedom to choose.  </a:t>
            </a:r>
          </a:p>
          <a:p>
            <a:pPr marL="0" marR="0" indent="0">
              <a:lnSpc>
                <a:spcPct val="200000"/>
              </a:lnSpc>
              <a:spcBef>
                <a:spcPts val="200"/>
              </a:spcBef>
              <a:spcAft>
                <a:spcPts val="0"/>
              </a:spcAft>
              <a:buNone/>
            </a:pPr>
            <a:r>
              <a:rPr lang="en-US" sz="1200" dirty="0">
                <a:latin typeface="Times New Roman" panose="02020603050405020304" pitchFamily="18" charset="0"/>
                <a:ea typeface="Calibri" panose="020F0502020204030204" pitchFamily="34" charset="0"/>
                <a:cs typeface="Times New Roman" panose="02020603050405020304" pitchFamily="18" charset="0"/>
              </a:rPr>
              <a:t>	More than any other thing in this world the gospel of Jesus Christ has brought healing, hope, and security.   For a comprehensive testimony of the power of God to do healing work please visit YouTube and search “God Healed Me”.</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Product</a:t>
            </a:r>
          </a:p>
        </p:txBody>
      </p:sp>
      <p:sp>
        <p:nvSpPr>
          <p:cNvPr id="10" name="Slide Number Placeholder 3">
            <a:extLst>
              <a:ext uri="{FF2B5EF4-FFF2-40B4-BE49-F238E27FC236}">
                <a16:creationId xmlns:a16="http://schemas.microsoft.com/office/drawing/2014/main" id="{0BD2B0D0-5C72-4EED-B7C6-6DA952C7E66E}"/>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JMMProductclip">
            <a:hlinkClick r:id="" action="ppaction://media"/>
            <a:extLst>
              <a:ext uri="{FF2B5EF4-FFF2-40B4-BE49-F238E27FC236}">
                <a16:creationId xmlns:a16="http://schemas.microsoft.com/office/drawing/2014/main" id="{12807E36-4C2B-4573-AD4E-F9A6A92244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294" y="1169217"/>
            <a:ext cx="5848144" cy="5426414"/>
          </a:xfrm>
          <a:prstGeom prst="rect">
            <a:avLst/>
          </a:prstGeom>
        </p:spPr>
      </p:pic>
    </p:spTree>
    <p:extLst>
      <p:ext uri="{BB962C8B-B14F-4D97-AF65-F5344CB8AC3E}">
        <p14:creationId xmlns:p14="http://schemas.microsoft.com/office/powerpoint/2010/main" val="330153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240"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fade">
                                      <p:cBhvr>
                                        <p:cTn id="9" dur="2000"/>
                                        <p:tgtEl>
                                          <p:spTgt spid="8">
                                            <p:txEl>
                                              <p:pRg st="0" end="0"/>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136524"/>
            <a:ext cx="5769428" cy="6721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445250" y="1131206"/>
            <a:ext cx="5137150" cy="5576604"/>
          </a:xfrm>
          <a:prstGeom prst="rect">
            <a:avLst/>
          </a:prstGeom>
        </p:spPr>
        <p:txBody>
          <a:bodyPr>
            <a:normAutofit/>
          </a:bodyPr>
          <a:lstStyle/>
          <a:p>
            <a:pPr marL="0" marR="0" indent="0">
              <a:lnSpc>
                <a:spcPct val="200000"/>
              </a:lnSpc>
              <a:spcBef>
                <a:spcPts val="0"/>
              </a:spcBef>
              <a:spcAft>
                <a:spcPts val="800"/>
              </a:spcAft>
              <a:buNone/>
            </a:pP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The emissaries of Christ at JMM offer food, shelter, or whatever they can give to meet a need when they are equipped to do so and sometimes when they are not.  For some maybe JMM offers the opportunity of positive impact for them to invest.  Others may feel JMM is an opportunity to right wrongs or atone for some past wrong; still others are driven by an inward need just to do good.  JMM serves people.   Areas of service include training, education, food, shelter, and clothing.   While the only real call is from Jesus, he tells us if we have done it for any of these than we have done it for him.  </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Services</a:t>
            </a:r>
          </a:p>
        </p:txBody>
      </p:sp>
      <p:pic>
        <p:nvPicPr>
          <p:cNvPr id="2" name="Picture 1">
            <a:extLst>
              <a:ext uri="{FF2B5EF4-FFF2-40B4-BE49-F238E27FC236}">
                <a16:creationId xmlns:a16="http://schemas.microsoft.com/office/drawing/2014/main" id="{CD2FDDF1-FC3B-4458-9B85-52031660249A}"/>
              </a:ext>
            </a:extLst>
          </p:cNvPr>
          <p:cNvPicPr>
            <a:picLocks noChangeAspect="1"/>
          </p:cNvPicPr>
          <p:nvPr/>
        </p:nvPicPr>
        <p:blipFill>
          <a:blip r:embed="rId4"/>
          <a:stretch>
            <a:fillRect/>
          </a:stretch>
        </p:blipFill>
        <p:spPr>
          <a:xfrm>
            <a:off x="380146" y="1281396"/>
            <a:ext cx="5539731" cy="5226408"/>
          </a:xfrm>
          <a:prstGeom prst="rect">
            <a:avLst/>
          </a:prstGeom>
        </p:spPr>
      </p:pic>
      <p:sp>
        <p:nvSpPr>
          <p:cNvPr id="10" name="Slide Number Placeholder 3">
            <a:extLst>
              <a:ext uri="{FF2B5EF4-FFF2-40B4-BE49-F238E27FC236}">
                <a16:creationId xmlns:a16="http://schemas.microsoft.com/office/drawing/2014/main" id="{B9A22611-B31C-4BD1-8F16-75157C2CF66E}"/>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slide34">
            <a:hlinkClick r:id="" action="ppaction://media"/>
            <a:extLst>
              <a:ext uri="{FF2B5EF4-FFF2-40B4-BE49-F238E27FC236}">
                <a16:creationId xmlns:a16="http://schemas.microsoft.com/office/drawing/2014/main" id="{6268E052-4676-4A2A-B624-EFBF230016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9268" y="7171242"/>
            <a:ext cx="609600" cy="609600"/>
          </a:xfrm>
          <a:prstGeom prst="rect">
            <a:avLst/>
          </a:prstGeom>
        </p:spPr>
      </p:pic>
    </p:spTree>
    <p:extLst>
      <p:ext uri="{BB962C8B-B14F-4D97-AF65-F5344CB8AC3E}">
        <p14:creationId xmlns:p14="http://schemas.microsoft.com/office/powerpoint/2010/main" val="33632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2000"/>
                                        <p:tgtEl>
                                          <p:spTgt spid="8">
                                            <p:txEl>
                                              <p:pRg st="0" end="0"/>
                                            </p:txEl>
                                          </p:spTgt>
                                        </p:tgtEl>
                                      </p:cBhvr>
                                    </p:animEffect>
                                  </p:childTnLst>
                                </p:cTn>
                              </p:par>
                              <p:par>
                                <p:cTn id="15" presetID="1" presetClass="mediacall" presetSubtype="0" fill="hold" nodeType="withEffect">
                                  <p:stCondLst>
                                    <p:cond delay="0"/>
                                  </p:stCondLst>
                                  <p:childTnLst>
                                    <p:cmd type="call" cmd="playFrom(0.0)">
                                      <p:cBhvr>
                                        <p:cTn id="16" dur="360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361EFFB7-8B3E-491D-89F4-6C4D12965016}"/>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32B205EF-4045-42E3-8101-270CAA2CF42C}"/>
              </a:ext>
              <a:ext uri="{C183D7F6-B498-43B3-948B-1728B52AA6E4}">
                <adec:decorative xmlns:adec="http://schemas.microsoft.com/office/drawing/2017/decorative" val="1"/>
              </a:ext>
            </a:extLst>
          </p:cNvPr>
          <p:cNvSpPr/>
          <p:nvPr/>
        </p:nvSpPr>
        <p:spPr>
          <a:xfrm>
            <a:off x="-71016" y="0"/>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12" name="Group 11">
            <a:extLst>
              <a:ext uri="{FF2B5EF4-FFF2-40B4-BE49-F238E27FC236}">
                <a16:creationId xmlns:a16="http://schemas.microsoft.com/office/drawing/2014/main" id="{1101DF86-6B00-49D3-9EFB-456055F79899}"/>
              </a:ext>
              <a:ext uri="{C183D7F6-B498-43B3-948B-1728B52AA6E4}">
                <adec:decorative xmlns:adec="http://schemas.microsoft.com/office/drawing/2017/decorative" val="1"/>
              </a:ext>
            </a:extLst>
          </p:cNvPr>
          <p:cNvGrpSpPr/>
          <p:nvPr/>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square">
              <a:extLst>
                <a:ext uri="{FF2B5EF4-FFF2-40B4-BE49-F238E27FC236}">
                  <a16:creationId xmlns:a16="http://schemas.microsoft.com/office/drawing/2014/main" id="{42A4A83C-0C6B-4A7C-B582-33988B027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4" name="Title 3">
            <a:extLst>
              <a:ext uri="{FF2B5EF4-FFF2-40B4-BE49-F238E27FC236}">
                <a16:creationId xmlns:a16="http://schemas.microsoft.com/office/drawing/2014/main" id="{9C2EEB1E-E5B2-44FA-8D26-4D510438DDB9}"/>
              </a:ext>
            </a:extLst>
          </p:cNvPr>
          <p:cNvSpPr>
            <a:spLocks noGrp="1"/>
          </p:cNvSpPr>
          <p:nvPr>
            <p:ph type="title"/>
          </p:nvPr>
        </p:nvSpPr>
        <p:spPr>
          <a:xfrm>
            <a:off x="4506095" y="2507633"/>
            <a:ext cx="4351911" cy="1769608"/>
          </a:xfrm>
        </p:spPr>
        <p:txBody>
          <a:bodyPr>
            <a:normAutofit/>
          </a:bodyPr>
          <a:lstStyle/>
          <a:p>
            <a:r>
              <a:rPr lang="en-US" dirty="0"/>
              <a:t>worthwhile</a:t>
            </a:r>
          </a:p>
        </p:txBody>
      </p:sp>
      <p:sp>
        <p:nvSpPr>
          <p:cNvPr id="19" name="Text Placeholder 2">
            <a:extLst>
              <a:ext uri="{FF2B5EF4-FFF2-40B4-BE49-F238E27FC236}">
                <a16:creationId xmlns:a16="http://schemas.microsoft.com/office/drawing/2014/main" id="{2F2E0D99-FB22-4130-AAF1-73D2822A328F}"/>
              </a:ext>
            </a:extLst>
          </p:cNvPr>
          <p:cNvSpPr txBox="1">
            <a:spLocks/>
          </p:cNvSpPr>
          <p:nvPr/>
        </p:nvSpPr>
        <p:spPr>
          <a:xfrm>
            <a:off x="4506095" y="4127455"/>
            <a:ext cx="4351912" cy="296437"/>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2F3342"/>
                </a:solidFill>
              </a:rPr>
              <a:t>Love God &amp; Love People</a:t>
            </a:r>
          </a:p>
        </p:txBody>
      </p:sp>
      <p:sp>
        <p:nvSpPr>
          <p:cNvPr id="8" name="Footer Placeholder 7">
            <a:extLst>
              <a:ext uri="{FF2B5EF4-FFF2-40B4-BE49-F238E27FC236}">
                <a16:creationId xmlns:a16="http://schemas.microsoft.com/office/drawing/2014/main" id="{37EAC647-D2A2-4904-B455-984AECA4DA77}"/>
              </a:ext>
            </a:extLst>
          </p:cNvPr>
          <p:cNvSpPr>
            <a:spLocks noGrp="1"/>
          </p:cNvSpPr>
          <p:nvPr>
            <p:ph type="ftr" sz="quarter" idx="16"/>
          </p:nvPr>
        </p:nvSpPr>
        <p:spPr/>
        <p:txBody>
          <a:bodyPr/>
          <a:lstStyle/>
          <a:p>
            <a:r>
              <a:rPr lang="en-US" dirty="0"/>
              <a:t>Add a Footer</a:t>
            </a:r>
          </a:p>
        </p:txBody>
      </p:sp>
      <p:sp>
        <p:nvSpPr>
          <p:cNvPr id="14" name="Rectangle: Single Corner Snipped 13">
            <a:extLst>
              <a:ext uri="{FF2B5EF4-FFF2-40B4-BE49-F238E27FC236}">
                <a16:creationId xmlns:a16="http://schemas.microsoft.com/office/drawing/2014/main" id="{443EBCED-982A-454F-BC58-43B643EFA10D}"/>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571FE10C-81AC-4781-843B-B9994368CB9A}"/>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35</a:t>
            </a:fld>
            <a:endParaRPr lang="en-US" dirty="0"/>
          </a:p>
        </p:txBody>
      </p:sp>
    </p:spTree>
    <p:extLst>
      <p:ext uri="{BB962C8B-B14F-4D97-AF65-F5344CB8AC3E}">
        <p14:creationId xmlns:p14="http://schemas.microsoft.com/office/powerpoint/2010/main" val="3295936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136524"/>
            <a:ext cx="5769428" cy="6721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78623"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445250" y="1206301"/>
            <a:ext cx="5137150" cy="5272320"/>
          </a:xfrm>
          <a:prstGeom prst="rect">
            <a:avLst/>
          </a:prstGeom>
        </p:spPr>
        <p:txBody>
          <a:bodyPr>
            <a:normAutofit fontScale="77500" lnSpcReduction="20000"/>
          </a:bodyPr>
          <a:lstStyle/>
          <a:p>
            <a:pPr marL="0" marR="0" indent="0">
              <a:lnSpc>
                <a:spcPct val="200000"/>
              </a:lnSpc>
              <a:spcBef>
                <a:spcPts val="0"/>
              </a:spcBef>
              <a:spcAft>
                <a:spcPts val="800"/>
              </a:spcAft>
              <a:buNone/>
            </a:pPr>
            <a:r>
              <a:rPr lang="en-US" sz="12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rPr>
              <a:t>Today most who seek riches find that they are unfulfilling.  Real riches cannot be measured in dollars.  Jesus' legacy is that He does good, heals all he can heal, and always tells the truth.  He is the truth, life, and the way.  Amazingly, He taught this over two thousand years ago, and today it mostly is still not learned.  One pastor when asked if celebrating Christmas was of God, his response was, “have you ever seen a child’s face light up as they run to open presents on Christmas morning?”  Pure joy cannot be bought, but money can buy presents.  At the end of the day one may look in the mirror.  At that moment do they hate who they see or love who they see?  JMM will bring meaning to the lives of those who administer ministry to those in crisis.  Those in crisis are comforted by ministering angels.  Those that supply revenue takes part in making this all happen.  What is the price tag for a life?  The service of JMM is to supply the Gospel of Jesus Christ, spiritual guidance, establish educational centers, emergency aid, food, clothes, medical, or housing in the short term and work to train people to provide those things for themselves.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A Worthwhile Endeavor</a:t>
            </a:r>
          </a:p>
        </p:txBody>
      </p:sp>
      <p:pic>
        <p:nvPicPr>
          <p:cNvPr id="3" name="Picture 2">
            <a:extLst>
              <a:ext uri="{FF2B5EF4-FFF2-40B4-BE49-F238E27FC236}">
                <a16:creationId xmlns:a16="http://schemas.microsoft.com/office/drawing/2014/main" id="{B4CEEB32-0DD3-439B-B857-F87EF599556E}"/>
              </a:ext>
            </a:extLst>
          </p:cNvPr>
          <p:cNvPicPr>
            <a:picLocks noChangeAspect="1"/>
          </p:cNvPicPr>
          <p:nvPr/>
        </p:nvPicPr>
        <p:blipFill>
          <a:blip r:embed="rId4"/>
          <a:stretch>
            <a:fillRect/>
          </a:stretch>
        </p:blipFill>
        <p:spPr>
          <a:xfrm>
            <a:off x="69063" y="932373"/>
            <a:ext cx="4075072" cy="2957209"/>
          </a:xfrm>
          <a:prstGeom prst="rect">
            <a:avLst/>
          </a:prstGeom>
        </p:spPr>
      </p:pic>
      <p:pic>
        <p:nvPicPr>
          <p:cNvPr id="6" name="Picture 5">
            <a:extLst>
              <a:ext uri="{FF2B5EF4-FFF2-40B4-BE49-F238E27FC236}">
                <a16:creationId xmlns:a16="http://schemas.microsoft.com/office/drawing/2014/main" id="{DDD408A4-BEEF-42E4-8984-8DA621E8A54E}"/>
              </a:ext>
            </a:extLst>
          </p:cNvPr>
          <p:cNvPicPr>
            <a:picLocks noChangeAspect="1"/>
          </p:cNvPicPr>
          <p:nvPr/>
        </p:nvPicPr>
        <p:blipFill>
          <a:blip r:embed="rId5"/>
          <a:stretch>
            <a:fillRect/>
          </a:stretch>
        </p:blipFill>
        <p:spPr>
          <a:xfrm>
            <a:off x="1760648" y="3419203"/>
            <a:ext cx="4335352" cy="3360738"/>
          </a:xfrm>
          <a:prstGeom prst="rect">
            <a:avLst/>
          </a:prstGeom>
        </p:spPr>
      </p:pic>
      <p:pic>
        <p:nvPicPr>
          <p:cNvPr id="9" name="Picture 8">
            <a:extLst>
              <a:ext uri="{FF2B5EF4-FFF2-40B4-BE49-F238E27FC236}">
                <a16:creationId xmlns:a16="http://schemas.microsoft.com/office/drawing/2014/main" id="{62ECA582-27EC-4F99-B384-C1BCA3714A92}"/>
              </a:ext>
            </a:extLst>
          </p:cNvPr>
          <p:cNvPicPr>
            <a:picLocks noChangeAspect="1"/>
          </p:cNvPicPr>
          <p:nvPr/>
        </p:nvPicPr>
        <p:blipFill>
          <a:blip r:embed="rId6"/>
          <a:stretch>
            <a:fillRect/>
          </a:stretch>
        </p:blipFill>
        <p:spPr>
          <a:xfrm>
            <a:off x="770280" y="1066800"/>
            <a:ext cx="5257260" cy="2957209"/>
          </a:xfrm>
          <a:prstGeom prst="rect">
            <a:avLst/>
          </a:prstGeom>
        </p:spPr>
      </p:pic>
      <p:pic>
        <p:nvPicPr>
          <p:cNvPr id="16" name="Picture 15">
            <a:extLst>
              <a:ext uri="{FF2B5EF4-FFF2-40B4-BE49-F238E27FC236}">
                <a16:creationId xmlns:a16="http://schemas.microsoft.com/office/drawing/2014/main" id="{1A495122-6DCB-444A-9BB2-F507975D8CF8}"/>
              </a:ext>
            </a:extLst>
          </p:cNvPr>
          <p:cNvPicPr>
            <a:picLocks noChangeAspect="1"/>
          </p:cNvPicPr>
          <p:nvPr/>
        </p:nvPicPr>
        <p:blipFill>
          <a:blip r:embed="rId7"/>
          <a:stretch>
            <a:fillRect/>
          </a:stretch>
        </p:blipFill>
        <p:spPr>
          <a:xfrm>
            <a:off x="37403" y="289374"/>
            <a:ext cx="4056773" cy="3042580"/>
          </a:xfrm>
          <a:prstGeom prst="rect">
            <a:avLst/>
          </a:prstGeom>
        </p:spPr>
      </p:pic>
      <p:sp>
        <p:nvSpPr>
          <p:cNvPr id="18" name="Slide Number Placeholder 3">
            <a:extLst>
              <a:ext uri="{FF2B5EF4-FFF2-40B4-BE49-F238E27FC236}">
                <a16:creationId xmlns:a16="http://schemas.microsoft.com/office/drawing/2014/main" id="{42EFB0D3-15D9-487A-9EBD-76842F214020}"/>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slide36">
            <a:hlinkClick r:id="" action="ppaction://media"/>
            <a:extLst>
              <a:ext uri="{FF2B5EF4-FFF2-40B4-BE49-F238E27FC236}">
                <a16:creationId xmlns:a16="http://schemas.microsoft.com/office/drawing/2014/main" id="{74A616D7-A9D0-4E1A-8145-210DC567E6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95310" y="7219612"/>
            <a:ext cx="609600" cy="609600"/>
          </a:xfrm>
          <a:prstGeom prst="rect">
            <a:avLst/>
          </a:prstGeom>
        </p:spPr>
      </p:pic>
      <p:pic>
        <p:nvPicPr>
          <p:cNvPr id="5" name="Picture 4">
            <a:extLst>
              <a:ext uri="{FF2B5EF4-FFF2-40B4-BE49-F238E27FC236}">
                <a16:creationId xmlns:a16="http://schemas.microsoft.com/office/drawing/2014/main" id="{B988147A-1A5C-4339-857B-F7DA0E69CD33}"/>
              </a:ext>
            </a:extLst>
          </p:cNvPr>
          <p:cNvPicPr>
            <a:picLocks noChangeAspect="1"/>
          </p:cNvPicPr>
          <p:nvPr/>
        </p:nvPicPr>
        <p:blipFill>
          <a:blip r:embed="rId9"/>
          <a:stretch>
            <a:fillRect/>
          </a:stretch>
        </p:blipFill>
        <p:spPr>
          <a:xfrm>
            <a:off x="20847" y="3625511"/>
            <a:ext cx="4504312" cy="3195942"/>
          </a:xfrm>
          <a:prstGeom prst="rect">
            <a:avLst/>
          </a:prstGeom>
        </p:spPr>
      </p:pic>
      <p:pic>
        <p:nvPicPr>
          <p:cNvPr id="10" name="Picture 9">
            <a:extLst>
              <a:ext uri="{FF2B5EF4-FFF2-40B4-BE49-F238E27FC236}">
                <a16:creationId xmlns:a16="http://schemas.microsoft.com/office/drawing/2014/main" id="{9D7FC16E-79F8-425F-B822-26AD0F1B6F1B}"/>
              </a:ext>
            </a:extLst>
          </p:cNvPr>
          <p:cNvPicPr>
            <a:picLocks noChangeAspect="1"/>
          </p:cNvPicPr>
          <p:nvPr/>
        </p:nvPicPr>
        <p:blipFill>
          <a:blip r:embed="rId10"/>
          <a:stretch>
            <a:fillRect/>
          </a:stretch>
        </p:blipFill>
        <p:spPr>
          <a:xfrm>
            <a:off x="161657" y="2819334"/>
            <a:ext cx="5406776" cy="2434528"/>
          </a:xfrm>
          <a:prstGeom prst="rect">
            <a:avLst/>
          </a:prstGeom>
        </p:spPr>
      </p:pic>
      <p:pic>
        <p:nvPicPr>
          <p:cNvPr id="14" name="Picture 13">
            <a:extLst>
              <a:ext uri="{FF2B5EF4-FFF2-40B4-BE49-F238E27FC236}">
                <a16:creationId xmlns:a16="http://schemas.microsoft.com/office/drawing/2014/main" id="{6A3E2D63-674B-42AD-902F-813B2EB208A6}"/>
              </a:ext>
            </a:extLst>
          </p:cNvPr>
          <p:cNvPicPr>
            <a:picLocks noChangeAspect="1"/>
          </p:cNvPicPr>
          <p:nvPr/>
        </p:nvPicPr>
        <p:blipFill>
          <a:blip r:embed="rId11"/>
          <a:stretch>
            <a:fillRect/>
          </a:stretch>
        </p:blipFill>
        <p:spPr>
          <a:xfrm>
            <a:off x="1396055" y="1213341"/>
            <a:ext cx="4272496" cy="3027369"/>
          </a:xfrm>
          <a:prstGeom prst="rect">
            <a:avLst/>
          </a:prstGeom>
        </p:spPr>
      </p:pic>
      <p:pic>
        <p:nvPicPr>
          <p:cNvPr id="17" name="Picture 16">
            <a:extLst>
              <a:ext uri="{FF2B5EF4-FFF2-40B4-BE49-F238E27FC236}">
                <a16:creationId xmlns:a16="http://schemas.microsoft.com/office/drawing/2014/main" id="{ED4D4F74-17B1-47E7-9E88-999FE60888D6}"/>
              </a:ext>
            </a:extLst>
          </p:cNvPr>
          <p:cNvPicPr>
            <a:picLocks noChangeAspect="1"/>
          </p:cNvPicPr>
          <p:nvPr/>
        </p:nvPicPr>
        <p:blipFill>
          <a:blip r:embed="rId12"/>
          <a:stretch>
            <a:fillRect/>
          </a:stretch>
        </p:blipFill>
        <p:spPr>
          <a:xfrm>
            <a:off x="-17924" y="1358996"/>
            <a:ext cx="6092152" cy="5086350"/>
          </a:xfrm>
          <a:prstGeom prst="rect">
            <a:avLst/>
          </a:prstGeom>
        </p:spPr>
      </p:pic>
    </p:spTree>
    <p:extLst>
      <p:ext uri="{BB962C8B-B14F-4D97-AF65-F5344CB8AC3E}">
        <p14:creationId xmlns:p14="http://schemas.microsoft.com/office/powerpoint/2010/main" val="330581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 presetClass="mediacall" presetSubtype="0" fill="hold" nodeType="withEffect">
                                  <p:stCondLst>
                                    <p:cond delay="1000"/>
                                  </p:stCondLst>
                                  <p:childTnLst>
                                    <p:cmd type="call" cmd="playFrom(0.0)">
                                      <p:cBhvr>
                                        <p:cTn id="9" dur="87040" fill="hold"/>
                                        <p:tgtEl>
                                          <p:spTgt spid="2"/>
                                        </p:tgtEl>
                                      </p:cBhvr>
                                    </p:cmd>
                                  </p:childTnLst>
                                </p:cTn>
                              </p:par>
                              <p:par>
                                <p:cTn id="10" presetID="42" presetClass="entr" presetSubtype="0" fill="hold" nodeType="withEffect">
                                  <p:stCondLst>
                                    <p:cond delay="8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9000"/>
                            </p:stCondLst>
                            <p:childTnLst>
                              <p:par>
                                <p:cTn id="16" presetID="2" presetClass="entr" presetSubtype="4" fill="hold" nodeType="afterEffect">
                                  <p:stCondLst>
                                    <p:cond delay="100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19500"/>
                            </p:stCondLst>
                            <p:childTnLst>
                              <p:par>
                                <p:cTn id="21" presetID="2" presetClass="entr" presetSubtype="4" fill="hold" nodeType="afterEffect">
                                  <p:stCondLst>
                                    <p:cond delay="100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30000"/>
                            </p:stCondLst>
                            <p:childTnLst>
                              <p:par>
                                <p:cTn id="26" presetID="2" presetClass="entr" presetSubtype="4" fill="hold" nodeType="afterEffect">
                                  <p:stCondLst>
                                    <p:cond delay="800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par>
                          <p:cTn id="30" fill="hold">
                            <p:stCondLst>
                              <p:cond delay="38500"/>
                            </p:stCondLst>
                            <p:childTnLst>
                              <p:par>
                                <p:cTn id="31" presetID="2" presetClass="entr" presetSubtype="4" fill="hold" nodeType="afterEffect">
                                  <p:stCondLst>
                                    <p:cond delay="800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par>
                          <p:cTn id="35" fill="hold">
                            <p:stCondLst>
                              <p:cond delay="47000"/>
                            </p:stCondLst>
                            <p:childTnLst>
                              <p:par>
                                <p:cTn id="36" presetID="2" presetClass="entr" presetSubtype="4" fill="hold" nodeType="afterEffect">
                                  <p:stCondLst>
                                    <p:cond delay="800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par>
                          <p:cTn id="40" fill="hold">
                            <p:stCondLst>
                              <p:cond delay="55500"/>
                            </p:stCondLst>
                            <p:childTnLst>
                              <p:par>
                                <p:cTn id="41" presetID="2" presetClass="entr" presetSubtype="4" fill="hold" nodeType="afterEffect">
                                  <p:stCondLst>
                                    <p:cond delay="800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par>
                          <p:cTn id="45" fill="hold">
                            <p:stCondLst>
                              <p:cond delay="64000"/>
                            </p:stCondLst>
                            <p:childTnLst>
                              <p:par>
                                <p:cTn id="46" presetID="42" presetClass="entr" presetSubtype="0" fill="hold" nodeType="afterEffect">
                                  <p:stCondLst>
                                    <p:cond delay="450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1" fill="hold" display="0">
                  <p:stCondLst>
                    <p:cond delay="indefinite"/>
                  </p:stCondLst>
                  <p:endCondLst>
                    <p:cond evt="onStopAudio" delay="0">
                      <p:tgtEl>
                        <p:sldTgt/>
                      </p:tgtEl>
                    </p:cond>
                  </p:endCondLst>
                </p:cTn>
                <p:tgtEl>
                  <p:spTgt spid="2"/>
                </p:tgtEl>
              </p:cMediaNode>
            </p:audio>
          </p:childTnLst>
        </p:cTn>
      </p:par>
    </p:tnLst>
    <p:bldLst>
      <p:bldP spid="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5">
            <a:extLst>
              <a:ext uri="{FF2B5EF4-FFF2-40B4-BE49-F238E27FC236}">
                <a16:creationId xmlns:a16="http://schemas.microsoft.com/office/drawing/2014/main" id="{96A5CA00-F539-47C3-AD36-92426993DC59}"/>
              </a:ext>
            </a:extLst>
          </p:cNvPr>
          <p:cNvSpPr>
            <a:spLocks noGrp="1"/>
          </p:cNvSpPr>
          <p:nvPr>
            <p:ph type="title"/>
          </p:nvPr>
        </p:nvSpPr>
        <p:spPr bwMode="auto">
          <a:xfrm>
            <a:off x="609600" y="83895"/>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altLang="en-US" dirty="0">
                <a:latin typeface="Arial" panose="020B0604020202020204" pitchFamily="34" charset="0"/>
                <a:cs typeface="Arial" panose="020B0604020202020204" pitchFamily="34" charset="0"/>
              </a:rPr>
              <a:t>JMM </a:t>
            </a:r>
            <a:r>
              <a:rPr lang="en-US" altLang="en-US" sz="3600" dirty="0">
                <a:latin typeface="Arial" panose="020B0604020202020204" pitchFamily="34" charset="0"/>
                <a:cs typeface="Arial" panose="020B0604020202020204" pitchFamily="34" charset="0"/>
              </a:rPr>
              <a:t>teams with UNICEF’s Core Commitments for Children</a:t>
            </a:r>
            <a:endParaRPr lang="en-GB" altLang="en-US" sz="3600" dirty="0">
              <a:latin typeface="Arial" panose="020B0604020202020204" pitchFamily="34" charset="0"/>
              <a:cs typeface="Arial" panose="020B0604020202020204" pitchFamily="34" charset="0"/>
            </a:endParaRPr>
          </a:p>
        </p:txBody>
      </p:sp>
      <p:pic>
        <p:nvPicPr>
          <p:cNvPr id="37891" name="Picture 6">
            <a:extLst>
              <a:ext uri="{FF2B5EF4-FFF2-40B4-BE49-F238E27FC236}">
                <a16:creationId xmlns:a16="http://schemas.microsoft.com/office/drawing/2014/main" id="{71F39EA5-03BA-48F0-BF4B-60EC4E0E40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4664" y="4619429"/>
            <a:ext cx="32766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2" name="Group 6">
            <a:extLst>
              <a:ext uri="{FF2B5EF4-FFF2-40B4-BE49-F238E27FC236}">
                <a16:creationId xmlns:a16="http://schemas.microsoft.com/office/drawing/2014/main" id="{B144279D-41CD-44BC-94F8-3AC1C7F42A30}"/>
              </a:ext>
            </a:extLst>
          </p:cNvPr>
          <p:cNvGrpSpPr>
            <a:grpSpLocks/>
          </p:cNvGrpSpPr>
          <p:nvPr/>
        </p:nvGrpSpPr>
        <p:grpSpPr bwMode="auto">
          <a:xfrm>
            <a:off x="5295900" y="1226672"/>
            <a:ext cx="1600200" cy="2843212"/>
            <a:chOff x="1163608" y="929248"/>
            <a:chExt cx="1935720" cy="3296613"/>
          </a:xfrm>
        </p:grpSpPr>
        <p:pic>
          <p:nvPicPr>
            <p:cNvPr id="37904" name="Picture 7">
              <a:extLst>
                <a:ext uri="{FF2B5EF4-FFF2-40B4-BE49-F238E27FC236}">
                  <a16:creationId xmlns:a16="http://schemas.microsoft.com/office/drawing/2014/main" id="{AD2E70AF-E395-49CF-9B2F-880B7BDC7CC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70866" y="1329357"/>
              <a:ext cx="1928462" cy="289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 name="TextBox 9">
              <a:extLst>
                <a:ext uri="{FF2B5EF4-FFF2-40B4-BE49-F238E27FC236}">
                  <a16:creationId xmlns:a16="http://schemas.microsoft.com/office/drawing/2014/main" id="{EE5B6C7B-2318-40A6-B1DF-2152F2C5583E}"/>
                </a:ext>
              </a:extLst>
            </p:cNvPr>
            <p:cNvSpPr txBox="1"/>
            <p:nvPr/>
          </p:nvSpPr>
          <p:spPr>
            <a:xfrm>
              <a:off x="1163608" y="929248"/>
              <a:ext cx="1935720" cy="463915"/>
            </a:xfrm>
            <a:prstGeom prst="rect">
              <a:avLst/>
            </a:prstGeom>
            <a:solidFill>
              <a:srgbClr val="0099FF"/>
            </a:solidFill>
            <a:ln w="19050">
              <a:noFill/>
            </a:ln>
          </p:spPr>
          <p:txBody>
            <a:bodyPr>
              <a:spAutoFit/>
            </a:bodyPr>
            <a:lstStyle/>
            <a:p>
              <a:pPr algn="ctr" eaLnBrk="0" fontAlgn="base" hangingPunct="0">
                <a:spcBef>
                  <a:spcPct val="0"/>
                </a:spcBef>
                <a:spcAft>
                  <a:spcPct val="0"/>
                </a:spcAft>
                <a:defRPr/>
              </a:pPr>
              <a:r>
                <a:rPr lang="en-US" sz="2000" dirty="0">
                  <a:solidFill>
                    <a:prstClr val="white"/>
                  </a:solidFill>
                  <a:latin typeface="Calibri"/>
                  <a:ea typeface="ＭＳ Ｐゴシック" pitchFamily="28" charset="-128"/>
                </a:rPr>
                <a:t>Health</a:t>
              </a:r>
            </a:p>
          </p:txBody>
        </p:sp>
      </p:grpSp>
      <p:sp>
        <p:nvSpPr>
          <p:cNvPr id="13" name="TextBox 12">
            <a:extLst>
              <a:ext uri="{FF2B5EF4-FFF2-40B4-BE49-F238E27FC236}">
                <a16:creationId xmlns:a16="http://schemas.microsoft.com/office/drawing/2014/main" id="{A6D031AA-AC15-41C0-8916-E196CFF00969}"/>
              </a:ext>
            </a:extLst>
          </p:cNvPr>
          <p:cNvSpPr txBox="1"/>
          <p:nvPr/>
        </p:nvSpPr>
        <p:spPr bwMode="auto">
          <a:xfrm>
            <a:off x="7069931" y="1218567"/>
            <a:ext cx="3009900" cy="398315"/>
          </a:xfrm>
          <a:prstGeom prst="rect">
            <a:avLst/>
          </a:prstGeom>
          <a:solidFill>
            <a:srgbClr val="0099FF"/>
          </a:solidFill>
        </p:spPr>
        <p:txBody>
          <a:bodyPr>
            <a:spAutoFit/>
          </a:bodyPr>
          <a:lstStyle/>
          <a:p>
            <a:pPr algn="ctr" eaLnBrk="0" fontAlgn="base" hangingPunct="0">
              <a:spcBef>
                <a:spcPct val="0"/>
              </a:spcBef>
              <a:spcAft>
                <a:spcPct val="0"/>
              </a:spcAft>
              <a:defRPr/>
            </a:pPr>
            <a:r>
              <a:rPr lang="en-US" sz="2000" dirty="0">
                <a:solidFill>
                  <a:prstClr val="white"/>
                </a:solidFill>
                <a:latin typeface="Calibri"/>
                <a:ea typeface="ＭＳ Ｐゴシック" pitchFamily="28" charset="-128"/>
              </a:rPr>
              <a:t>Nutrition</a:t>
            </a:r>
          </a:p>
        </p:txBody>
      </p:sp>
      <p:grpSp>
        <p:nvGrpSpPr>
          <p:cNvPr id="37895" name="Group 13">
            <a:extLst>
              <a:ext uri="{FF2B5EF4-FFF2-40B4-BE49-F238E27FC236}">
                <a16:creationId xmlns:a16="http://schemas.microsoft.com/office/drawing/2014/main" id="{FAAAC636-1ACA-4A31-9FD3-7D43D8198D8E}"/>
              </a:ext>
            </a:extLst>
          </p:cNvPr>
          <p:cNvGrpSpPr>
            <a:grpSpLocks/>
          </p:cNvGrpSpPr>
          <p:nvPr/>
        </p:nvGrpSpPr>
        <p:grpSpPr bwMode="auto">
          <a:xfrm>
            <a:off x="1894664" y="1218911"/>
            <a:ext cx="3116262" cy="2787376"/>
            <a:chOff x="296504" y="3379054"/>
            <a:chExt cx="3345330" cy="3344317"/>
          </a:xfrm>
        </p:grpSpPr>
        <p:pic>
          <p:nvPicPr>
            <p:cNvPr id="37900" name="Picture 3">
              <a:extLst>
                <a:ext uri="{FF2B5EF4-FFF2-40B4-BE49-F238E27FC236}">
                  <a16:creationId xmlns:a16="http://schemas.microsoft.com/office/drawing/2014/main" id="{33D81B38-F0E6-4186-AB8F-2D62C8A4D7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483" r="8092"/>
            <a:stretch>
              <a:fillRect/>
            </a:stretch>
          </p:blipFill>
          <p:spPr bwMode="auto">
            <a:xfrm>
              <a:off x="296504" y="4081235"/>
              <a:ext cx="3345330" cy="264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186E9C79-4D89-4EC8-81C4-9E5EC2A4AF5F}"/>
                </a:ext>
              </a:extLst>
            </p:cNvPr>
            <p:cNvSpPr txBox="1"/>
            <p:nvPr/>
          </p:nvSpPr>
          <p:spPr>
            <a:xfrm>
              <a:off x="296504" y="3379054"/>
              <a:ext cx="3340218" cy="816849"/>
            </a:xfrm>
            <a:prstGeom prst="rect">
              <a:avLst/>
            </a:prstGeom>
            <a:solidFill>
              <a:srgbClr val="0099FF"/>
            </a:solidFill>
          </p:spPr>
          <p:txBody>
            <a:bodyPr anchor="ctr">
              <a:spAutoFit/>
            </a:bodyPr>
            <a:lstStyle/>
            <a:p>
              <a:pPr algn="ctr" eaLnBrk="0" fontAlgn="base" hangingPunct="0">
                <a:spcBef>
                  <a:spcPct val="0"/>
                </a:spcBef>
                <a:spcAft>
                  <a:spcPct val="0"/>
                </a:spcAft>
                <a:defRPr/>
              </a:pPr>
              <a:r>
                <a:rPr lang="en-US" sz="2000" dirty="0">
                  <a:solidFill>
                    <a:prstClr val="white"/>
                  </a:solidFill>
                  <a:latin typeface="Calibri"/>
                  <a:ea typeface="ＭＳ Ｐゴシック" pitchFamily="28" charset="-128"/>
                </a:rPr>
                <a:t>Water, Sanitation</a:t>
              </a:r>
            </a:p>
            <a:p>
              <a:pPr algn="ctr" eaLnBrk="0" fontAlgn="base" hangingPunct="0">
                <a:spcBef>
                  <a:spcPct val="0"/>
                </a:spcBef>
                <a:spcAft>
                  <a:spcPct val="0"/>
                </a:spcAft>
                <a:defRPr/>
              </a:pPr>
              <a:r>
                <a:rPr lang="en-US" sz="2000" dirty="0">
                  <a:solidFill>
                    <a:prstClr val="white"/>
                  </a:solidFill>
                  <a:latin typeface="Calibri"/>
                  <a:ea typeface="ＭＳ Ｐゴシック" pitchFamily="28" charset="-128"/>
                </a:rPr>
                <a:t>&amp; Hygiene</a:t>
              </a:r>
            </a:p>
          </p:txBody>
        </p:sp>
      </p:grpSp>
      <p:grpSp>
        <p:nvGrpSpPr>
          <p:cNvPr id="37896" name="Group 16">
            <a:extLst>
              <a:ext uri="{FF2B5EF4-FFF2-40B4-BE49-F238E27FC236}">
                <a16:creationId xmlns:a16="http://schemas.microsoft.com/office/drawing/2014/main" id="{DF34BDDA-2621-4B44-99B3-B9D9524C78B6}"/>
              </a:ext>
            </a:extLst>
          </p:cNvPr>
          <p:cNvGrpSpPr>
            <a:grpSpLocks/>
          </p:cNvGrpSpPr>
          <p:nvPr/>
        </p:nvGrpSpPr>
        <p:grpSpPr bwMode="auto">
          <a:xfrm>
            <a:off x="7269956" y="4183497"/>
            <a:ext cx="2809875" cy="2589213"/>
            <a:chOff x="5686416" y="4062260"/>
            <a:chExt cx="3026979" cy="3046248"/>
          </a:xfrm>
        </p:grpSpPr>
        <p:pic>
          <p:nvPicPr>
            <p:cNvPr id="37898" name="Picture 4">
              <a:extLst>
                <a:ext uri="{FF2B5EF4-FFF2-40B4-BE49-F238E27FC236}">
                  <a16:creationId xmlns:a16="http://schemas.microsoft.com/office/drawing/2014/main" id="{E8C1B91D-D1DA-4E94-9E44-CCACD9543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506" r="15446"/>
            <a:stretch>
              <a:fillRect/>
            </a:stretch>
          </p:blipFill>
          <p:spPr bwMode="auto">
            <a:xfrm>
              <a:off x="5686416" y="4533011"/>
              <a:ext cx="3026979" cy="257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11B2566F-0629-48A8-B588-35EEA7363DA1}"/>
                </a:ext>
              </a:extLst>
            </p:cNvPr>
            <p:cNvSpPr txBox="1"/>
            <p:nvPr/>
          </p:nvSpPr>
          <p:spPr>
            <a:xfrm>
              <a:off x="5686416" y="4062260"/>
              <a:ext cx="3015008" cy="470665"/>
            </a:xfrm>
            <a:prstGeom prst="rect">
              <a:avLst/>
            </a:prstGeom>
            <a:solidFill>
              <a:srgbClr val="0099FF"/>
            </a:solidFill>
          </p:spPr>
          <p:txBody>
            <a:bodyPr>
              <a:spAutoFit/>
            </a:bodyPr>
            <a:lstStyle/>
            <a:p>
              <a:pPr algn="ctr" eaLnBrk="0" fontAlgn="base" hangingPunct="0">
                <a:spcBef>
                  <a:spcPct val="0"/>
                </a:spcBef>
                <a:spcAft>
                  <a:spcPct val="0"/>
                </a:spcAft>
                <a:defRPr/>
              </a:pPr>
              <a:r>
                <a:rPr lang="en-US" sz="2000" dirty="0">
                  <a:solidFill>
                    <a:prstClr val="white"/>
                  </a:solidFill>
                  <a:latin typeface="Calibri"/>
                  <a:ea typeface="ＭＳ Ｐゴシック" pitchFamily="28" charset="-128"/>
                </a:rPr>
                <a:t>Child Protection</a:t>
              </a:r>
            </a:p>
          </p:txBody>
        </p:sp>
      </p:grpSp>
      <p:sp>
        <p:nvSpPr>
          <p:cNvPr id="20" name="TextBox 19">
            <a:extLst>
              <a:ext uri="{FF2B5EF4-FFF2-40B4-BE49-F238E27FC236}">
                <a16:creationId xmlns:a16="http://schemas.microsoft.com/office/drawing/2014/main" id="{7B0305B3-0AD9-4992-98F5-894DCE65F158}"/>
              </a:ext>
            </a:extLst>
          </p:cNvPr>
          <p:cNvSpPr txBox="1"/>
          <p:nvPr/>
        </p:nvSpPr>
        <p:spPr>
          <a:xfrm>
            <a:off x="1891456" y="4183497"/>
            <a:ext cx="3278187" cy="400050"/>
          </a:xfrm>
          <a:prstGeom prst="rect">
            <a:avLst/>
          </a:prstGeom>
          <a:solidFill>
            <a:srgbClr val="0099FF"/>
          </a:solidFill>
        </p:spPr>
        <p:txBody>
          <a:bodyPr>
            <a:spAutoFit/>
          </a:bodyPr>
          <a:lstStyle/>
          <a:p>
            <a:pPr algn="ctr" eaLnBrk="0" fontAlgn="base" hangingPunct="0">
              <a:spcBef>
                <a:spcPct val="0"/>
              </a:spcBef>
              <a:spcAft>
                <a:spcPct val="0"/>
              </a:spcAft>
              <a:defRPr/>
            </a:pPr>
            <a:r>
              <a:rPr lang="en-US" sz="2000" dirty="0">
                <a:solidFill>
                  <a:prstClr val="white"/>
                </a:solidFill>
                <a:latin typeface="Calibri"/>
                <a:ea typeface="ＭＳ Ｐゴシック" pitchFamily="28" charset="-128"/>
              </a:rPr>
              <a:t>Education</a:t>
            </a:r>
          </a:p>
        </p:txBody>
      </p:sp>
      <p:pic>
        <p:nvPicPr>
          <p:cNvPr id="7" name="Picture 6">
            <a:extLst>
              <a:ext uri="{FF2B5EF4-FFF2-40B4-BE49-F238E27FC236}">
                <a16:creationId xmlns:a16="http://schemas.microsoft.com/office/drawing/2014/main" id="{04D7925C-737B-476D-93D3-644C41E33C4D}"/>
              </a:ext>
            </a:extLst>
          </p:cNvPr>
          <p:cNvPicPr>
            <a:picLocks noChangeAspect="1"/>
          </p:cNvPicPr>
          <p:nvPr/>
        </p:nvPicPr>
        <p:blipFill>
          <a:blip r:embed="rId9"/>
          <a:stretch>
            <a:fillRect/>
          </a:stretch>
        </p:blipFill>
        <p:spPr>
          <a:xfrm>
            <a:off x="7069931" y="1571752"/>
            <a:ext cx="2998788" cy="2434535"/>
          </a:xfrm>
          <a:prstGeom prst="rect">
            <a:avLst/>
          </a:prstGeom>
        </p:spPr>
      </p:pic>
      <p:sp>
        <p:nvSpPr>
          <p:cNvPr id="17" name="Rectangle: Single Corner Snipped 16">
            <a:extLst>
              <a:ext uri="{FF2B5EF4-FFF2-40B4-BE49-F238E27FC236}">
                <a16:creationId xmlns:a16="http://schemas.microsoft.com/office/drawing/2014/main" id="{A01CFA06-65A9-49A2-915B-BD8186271F1C}"/>
              </a:ext>
              <a:ext uri="{C183D7F6-B498-43B3-948B-1728B52AA6E4}">
                <adec:decorative xmlns:adec="http://schemas.microsoft.com/office/drawing/2017/decorative" val="1"/>
              </a:ext>
            </a:extLst>
          </p:cNvPr>
          <p:cNvSpPr/>
          <p:nvPr/>
        </p:nvSpPr>
        <p:spPr>
          <a:xfrm flipH="1">
            <a:off x="11582400" y="6366726"/>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3">
            <a:extLst>
              <a:ext uri="{FF2B5EF4-FFF2-40B4-BE49-F238E27FC236}">
                <a16:creationId xmlns:a16="http://schemas.microsoft.com/office/drawing/2014/main" id="{C6499023-66F7-4635-B803-B43E012224C5}"/>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slide37">
            <a:hlinkClick r:id="" action="ppaction://media"/>
            <a:extLst>
              <a:ext uri="{FF2B5EF4-FFF2-40B4-BE49-F238E27FC236}">
                <a16:creationId xmlns:a16="http://schemas.microsoft.com/office/drawing/2014/main" id="{B67E3D7C-83D2-42F6-8DAA-86FDCC1B7E8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98965" y="6932359"/>
            <a:ext cx="609600" cy="609600"/>
          </a:xfrm>
          <a:prstGeom prst="rect">
            <a:avLst/>
          </a:prstGeom>
        </p:spPr>
      </p:pic>
    </p:spTree>
    <p:extLst>
      <p:ext uri="{BB962C8B-B14F-4D97-AF65-F5344CB8AC3E}">
        <p14:creationId xmlns:p14="http://schemas.microsoft.com/office/powerpoint/2010/main" val="163226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46"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37895"/>
                                        </p:tgtEl>
                                        <p:attrNameLst>
                                          <p:attrName>style.visibility</p:attrName>
                                        </p:attrNameLst>
                                      </p:cBhvr>
                                      <p:to>
                                        <p:strVal val="visible"/>
                                      </p:to>
                                    </p:set>
                                    <p:anim calcmode="lin" valueType="num">
                                      <p:cBhvr additive="base">
                                        <p:cTn id="9" dur="500" fill="hold"/>
                                        <p:tgtEl>
                                          <p:spTgt spid="37895"/>
                                        </p:tgtEl>
                                        <p:attrNameLst>
                                          <p:attrName>ppt_x</p:attrName>
                                        </p:attrNameLst>
                                      </p:cBhvr>
                                      <p:tavLst>
                                        <p:tav tm="0">
                                          <p:val>
                                            <p:strVal val="#ppt_x"/>
                                          </p:val>
                                        </p:tav>
                                        <p:tav tm="100000">
                                          <p:val>
                                            <p:strVal val="#ppt_x"/>
                                          </p:val>
                                        </p:tav>
                                      </p:tavLst>
                                    </p:anim>
                                    <p:anim calcmode="lin" valueType="num">
                                      <p:cBhvr additive="base">
                                        <p:cTn id="10" dur="500" fill="hold"/>
                                        <p:tgtEl>
                                          <p:spTgt spid="37895"/>
                                        </p:tgtEl>
                                        <p:attrNameLst>
                                          <p:attrName>ppt_y</p:attrName>
                                        </p:attrNameLst>
                                      </p:cBhvr>
                                      <p:tavLst>
                                        <p:tav tm="0">
                                          <p:val>
                                            <p:strVal val="1+#ppt_h/2"/>
                                          </p:val>
                                        </p:tav>
                                        <p:tav tm="100000">
                                          <p:val>
                                            <p:strVal val="#ppt_y"/>
                                          </p:val>
                                        </p:tav>
                                      </p:tavLst>
                                    </p:anim>
                                  </p:childTnLst>
                                </p:cTn>
                              </p:par>
                              <p:par>
                                <p:cTn id="11" presetID="22" presetClass="entr" presetSubtype="4" fill="hold" nodeType="withEffect">
                                  <p:stCondLst>
                                    <p:cond delay="0"/>
                                  </p:stCondLst>
                                  <p:childTnLst>
                                    <p:set>
                                      <p:cBhvr>
                                        <p:cTn id="12" dur="1" fill="hold">
                                          <p:stCondLst>
                                            <p:cond delay="0"/>
                                          </p:stCondLst>
                                        </p:cTn>
                                        <p:tgtEl>
                                          <p:spTgt spid="37891"/>
                                        </p:tgtEl>
                                        <p:attrNameLst>
                                          <p:attrName>style.visibility</p:attrName>
                                        </p:attrNameLst>
                                      </p:cBhvr>
                                      <p:to>
                                        <p:strVal val="visible"/>
                                      </p:to>
                                    </p:set>
                                    <p:animEffect transition="in" filter="wipe(down)">
                                      <p:cBhvr>
                                        <p:cTn id="13" dur="500"/>
                                        <p:tgtEl>
                                          <p:spTgt spid="37891"/>
                                        </p:tgtEl>
                                      </p:cBhvr>
                                    </p:animEffect>
                                  </p:childTnLst>
                                </p:cTn>
                              </p:par>
                              <p:par>
                                <p:cTn id="14" presetID="21" presetClass="entr" presetSubtype="1" fill="hold" nodeType="withEffect">
                                  <p:stCondLst>
                                    <p:cond delay="0"/>
                                  </p:stCondLst>
                                  <p:childTnLst>
                                    <p:set>
                                      <p:cBhvr>
                                        <p:cTn id="15" dur="1" fill="hold">
                                          <p:stCondLst>
                                            <p:cond delay="0"/>
                                          </p:stCondLst>
                                        </p:cTn>
                                        <p:tgtEl>
                                          <p:spTgt spid="37892"/>
                                        </p:tgtEl>
                                        <p:attrNameLst>
                                          <p:attrName>style.visibility</p:attrName>
                                        </p:attrNameLst>
                                      </p:cBhvr>
                                      <p:to>
                                        <p:strVal val="visible"/>
                                      </p:to>
                                    </p:set>
                                    <p:animEffect transition="in" filter="wheel(1)">
                                      <p:cBhvr>
                                        <p:cTn id="16" dur="2000"/>
                                        <p:tgtEl>
                                          <p:spTgt spid="37892"/>
                                        </p:tgtEl>
                                      </p:cBhvr>
                                    </p:animEffec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22" presetClass="entr" presetSubtype="4" fill="hold" nodeType="withEffect">
                                  <p:stCondLst>
                                    <p:cond delay="0"/>
                                  </p:stCondLst>
                                  <p:childTnLst>
                                    <p:set>
                                      <p:cBhvr>
                                        <p:cTn id="20" dur="1" fill="hold">
                                          <p:stCondLst>
                                            <p:cond delay="0"/>
                                          </p:stCondLst>
                                        </p:cTn>
                                        <p:tgtEl>
                                          <p:spTgt spid="37896"/>
                                        </p:tgtEl>
                                        <p:attrNameLst>
                                          <p:attrName>style.visibility</p:attrName>
                                        </p:attrNameLst>
                                      </p:cBhvr>
                                      <p:to>
                                        <p:strVal val="visible"/>
                                      </p:to>
                                    </p:set>
                                    <p:animEffect transition="in" filter="wipe(down)">
                                      <p:cBhvr>
                                        <p:cTn id="21" dur="5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361EFFB7-8B3E-491D-89F4-6C4D12965016}"/>
              </a:ext>
            </a:extLst>
          </p:cNvPr>
          <p:cNvPicPr>
            <a:picLocks noGrp="1" noChangeAspect="1"/>
          </p:cNvPicPr>
          <p:nvPr>
            <p:ph type="pic" sz="quarter" idx="15"/>
          </p:nvPr>
        </p:nvPicPr>
        <p:blipFill>
          <a:blip r:embed="rId4">
            <a:extLst>
              <a:ext uri="{BEBA8EAE-BF5A-486C-A8C5-ECC9F3942E4B}">
                <a14:imgProps xmlns:a14="http://schemas.microsoft.com/office/drawing/2010/main">
                  <a14:imgLayer r:embed="rId5">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32B205EF-4045-42E3-8101-270CAA2CF42C}"/>
              </a:ext>
              <a:ext uri="{C183D7F6-B498-43B3-948B-1728B52AA6E4}">
                <adec:decorative xmlns:adec="http://schemas.microsoft.com/office/drawing/2017/decorative" val="1"/>
              </a:ext>
            </a:extLst>
          </p:cNvPr>
          <p:cNvSpPr/>
          <p:nvPr/>
        </p:nvSpPr>
        <p:spPr>
          <a:xfrm>
            <a:off x="-71016" y="0"/>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12" name="Group 11">
            <a:extLst>
              <a:ext uri="{FF2B5EF4-FFF2-40B4-BE49-F238E27FC236}">
                <a16:creationId xmlns:a16="http://schemas.microsoft.com/office/drawing/2014/main" id="{1101DF86-6B00-49D3-9EFB-456055F79899}"/>
              </a:ext>
              <a:ext uri="{C183D7F6-B498-43B3-948B-1728B52AA6E4}">
                <adec:decorative xmlns:adec="http://schemas.microsoft.com/office/drawing/2017/decorative" val="1"/>
              </a:ext>
            </a:extLst>
          </p:cNvPr>
          <p:cNvGrpSpPr/>
          <p:nvPr/>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square">
              <a:extLst>
                <a:ext uri="{FF2B5EF4-FFF2-40B4-BE49-F238E27FC236}">
                  <a16:creationId xmlns:a16="http://schemas.microsoft.com/office/drawing/2014/main" id="{42A4A83C-0C6B-4A7C-B582-33988B027F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4" name="Title 3">
            <a:extLst>
              <a:ext uri="{FF2B5EF4-FFF2-40B4-BE49-F238E27FC236}">
                <a16:creationId xmlns:a16="http://schemas.microsoft.com/office/drawing/2014/main" id="{9C2EEB1E-E5B2-44FA-8D26-4D510438DDB9}"/>
              </a:ext>
            </a:extLst>
          </p:cNvPr>
          <p:cNvSpPr>
            <a:spLocks noGrp="1"/>
          </p:cNvSpPr>
          <p:nvPr>
            <p:ph type="title"/>
          </p:nvPr>
        </p:nvSpPr>
        <p:spPr>
          <a:xfrm>
            <a:off x="4506095" y="2507633"/>
            <a:ext cx="4351911" cy="1769608"/>
          </a:xfrm>
        </p:spPr>
        <p:txBody>
          <a:bodyPr>
            <a:normAutofit/>
          </a:bodyPr>
          <a:lstStyle/>
          <a:p>
            <a:r>
              <a:rPr lang="en-US" dirty="0"/>
              <a:t>liability concerns</a:t>
            </a:r>
          </a:p>
        </p:txBody>
      </p:sp>
      <p:sp>
        <p:nvSpPr>
          <p:cNvPr id="19" name="Text Placeholder 2">
            <a:extLst>
              <a:ext uri="{FF2B5EF4-FFF2-40B4-BE49-F238E27FC236}">
                <a16:creationId xmlns:a16="http://schemas.microsoft.com/office/drawing/2014/main" id="{2F2E0D99-FB22-4130-AAF1-73D2822A328F}"/>
              </a:ext>
            </a:extLst>
          </p:cNvPr>
          <p:cNvSpPr txBox="1">
            <a:spLocks/>
          </p:cNvSpPr>
          <p:nvPr/>
        </p:nvSpPr>
        <p:spPr>
          <a:xfrm>
            <a:off x="4506095" y="4127455"/>
            <a:ext cx="4351912" cy="296437"/>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2F3342"/>
                </a:solidFill>
              </a:rPr>
              <a:t>Jeffery Morse Ministries</a:t>
            </a:r>
          </a:p>
        </p:txBody>
      </p:sp>
      <p:sp>
        <p:nvSpPr>
          <p:cNvPr id="8" name="Footer Placeholder 7">
            <a:extLst>
              <a:ext uri="{FF2B5EF4-FFF2-40B4-BE49-F238E27FC236}">
                <a16:creationId xmlns:a16="http://schemas.microsoft.com/office/drawing/2014/main" id="{37EAC647-D2A2-4904-B455-984AECA4DA77}"/>
              </a:ext>
            </a:extLst>
          </p:cNvPr>
          <p:cNvSpPr>
            <a:spLocks noGrp="1"/>
          </p:cNvSpPr>
          <p:nvPr>
            <p:ph type="ftr" sz="quarter" idx="16"/>
          </p:nvPr>
        </p:nvSpPr>
        <p:spPr/>
        <p:txBody>
          <a:bodyPr/>
          <a:lstStyle/>
          <a:p>
            <a:r>
              <a:rPr lang="en-US" dirty="0"/>
              <a:t>Add a Footer</a:t>
            </a:r>
          </a:p>
        </p:txBody>
      </p:sp>
      <p:sp>
        <p:nvSpPr>
          <p:cNvPr id="14" name="Rectangle: Single Corner Snipped 13">
            <a:extLst>
              <a:ext uri="{FF2B5EF4-FFF2-40B4-BE49-F238E27FC236}">
                <a16:creationId xmlns:a16="http://schemas.microsoft.com/office/drawing/2014/main" id="{443EBCED-982A-454F-BC58-43B643EFA10D}"/>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571FE10C-81AC-4781-843B-B9994368CB9A}"/>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38</a:t>
            </a:fld>
            <a:endParaRPr lang="en-US" dirty="0"/>
          </a:p>
        </p:txBody>
      </p:sp>
      <p:pic>
        <p:nvPicPr>
          <p:cNvPr id="2" name="slide38">
            <a:hlinkClick r:id="" action="ppaction://media"/>
            <a:extLst>
              <a:ext uri="{FF2B5EF4-FFF2-40B4-BE49-F238E27FC236}">
                <a16:creationId xmlns:a16="http://schemas.microsoft.com/office/drawing/2014/main" id="{0AB80CED-C14C-489C-AA44-88A9FC442F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49268" y="6986950"/>
            <a:ext cx="609600" cy="609600"/>
          </a:xfrm>
          <a:prstGeom prst="rect">
            <a:avLst/>
          </a:prstGeom>
        </p:spPr>
      </p:pic>
    </p:spTree>
    <p:extLst>
      <p:ext uri="{BB962C8B-B14F-4D97-AF65-F5344CB8AC3E}">
        <p14:creationId xmlns:p14="http://schemas.microsoft.com/office/powerpoint/2010/main" val="9244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136524"/>
            <a:ext cx="5769428" cy="6342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440028" y="1039161"/>
            <a:ext cx="5480861" cy="5682284"/>
          </a:xfrm>
          <a:prstGeom prst="rect">
            <a:avLst/>
          </a:prstGeom>
        </p:spPr>
        <p:txBody>
          <a:bodyPr>
            <a:normAutofit fontScale="62500" lnSpcReduction="20000"/>
          </a:bodyPr>
          <a:lstStyle/>
          <a:p>
            <a:pPr marL="0" marR="0" indent="0">
              <a:lnSpc>
                <a:spcPct val="200000"/>
              </a:lnSpc>
              <a:spcBef>
                <a:spcPts val="0"/>
              </a:spcBef>
              <a:spcAft>
                <a:spcPts val="800"/>
              </a:spcAft>
              <a:buNone/>
            </a:pPr>
            <a:r>
              <a:rPr 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There are liability concerns</a:t>
            </a:r>
            <a:r>
              <a:rPr lang="en-US" sz="2200" dirty="0">
                <a:latin typeface="Times New Roman" panose="02020603050405020304" pitchFamily="18" charset="0"/>
                <a:ea typeface="Calibri" panose="020F0502020204030204" pitchFamily="34" charset="0"/>
                <a:cs typeface="Times New Roman" panose="02020603050405020304" pitchFamily="18" charset="0"/>
              </a:rPr>
              <a:t> in the field.  Lives can be lost, people kidnapped, and property stolen.  It is human nature. The same freedom given by God that allows some to seek to save a life; unfortunately, also provide opportunity for some to take a life.  The same freedom that allows one person to give money also allows another to steal it.  As the champions of light battle to stay the darkness, sometimes darkness still prevails temporarily.  In any case, it is imperative that before JMM has anyone go out in ministry that the appropriate steps are in place.  Their legal concerns as well, while in another country JMM representatives do not hold diplomatic immunity of any type.  They must obey local laws – which in turn suggests that they must know the local laws.  Lastly, communication is always a concern.  One may unintentionally say something offensive and cause problems.  Therefore, its best for a manager to know the local customs and language.   </a:t>
            </a:r>
          </a:p>
          <a:p>
            <a:pPr marL="0" marR="0" indent="0">
              <a:lnSpc>
                <a:spcPct val="200000"/>
              </a:lnSpc>
              <a:spcBef>
                <a:spcPts val="0"/>
              </a:spcBef>
              <a:spcAft>
                <a:spcPts val="800"/>
              </a:spcAft>
              <a:buNone/>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Liability</a:t>
            </a:r>
          </a:p>
        </p:txBody>
      </p:sp>
      <p:pic>
        <p:nvPicPr>
          <p:cNvPr id="3" name="Picture 2">
            <a:extLst>
              <a:ext uri="{FF2B5EF4-FFF2-40B4-BE49-F238E27FC236}">
                <a16:creationId xmlns:a16="http://schemas.microsoft.com/office/drawing/2014/main" id="{0AAA3CC1-D98F-40C1-AFF1-D0C4477DE5E3}"/>
              </a:ext>
            </a:extLst>
          </p:cNvPr>
          <p:cNvPicPr>
            <a:picLocks noChangeAspect="1"/>
          </p:cNvPicPr>
          <p:nvPr/>
        </p:nvPicPr>
        <p:blipFill>
          <a:blip r:embed="rId4"/>
          <a:stretch>
            <a:fillRect/>
          </a:stretch>
        </p:blipFill>
        <p:spPr>
          <a:xfrm>
            <a:off x="165932" y="1142034"/>
            <a:ext cx="5769428" cy="5337175"/>
          </a:xfrm>
          <a:prstGeom prst="rect">
            <a:avLst/>
          </a:prstGeom>
        </p:spPr>
      </p:pic>
      <p:sp>
        <p:nvSpPr>
          <p:cNvPr id="10" name="Slide Number Placeholder 3">
            <a:extLst>
              <a:ext uri="{FF2B5EF4-FFF2-40B4-BE49-F238E27FC236}">
                <a16:creationId xmlns:a16="http://schemas.microsoft.com/office/drawing/2014/main" id="{A67005F6-F566-48C1-BFF9-2F699BC7E257}"/>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slide39">
            <a:hlinkClick r:id="" action="ppaction://media"/>
            <a:extLst>
              <a:ext uri="{FF2B5EF4-FFF2-40B4-BE49-F238E27FC236}">
                <a16:creationId xmlns:a16="http://schemas.microsoft.com/office/drawing/2014/main" id="{3936D16A-0C3D-4885-9E95-141EBD0E58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895812"/>
            <a:ext cx="609600" cy="609600"/>
          </a:xfrm>
          <a:prstGeom prst="rect">
            <a:avLst/>
          </a:prstGeom>
        </p:spPr>
      </p:pic>
    </p:spTree>
    <p:extLst>
      <p:ext uri="{BB962C8B-B14F-4D97-AF65-F5344CB8AC3E}">
        <p14:creationId xmlns:p14="http://schemas.microsoft.com/office/powerpoint/2010/main" val="176397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0"/>
                                        <p:tgtEl>
                                          <p:spTgt spid="8">
                                            <p:txEl>
                                              <p:pRg st="0" end="0"/>
                                            </p:txEl>
                                          </p:spTgt>
                                        </p:tgtEl>
                                      </p:cBhvr>
                                    </p:animEffect>
                                  </p:childTnLst>
                                </p:cTn>
                              </p:par>
                              <p:par>
                                <p:cTn id="13" presetID="1" presetClass="mediacall" presetSubtype="0" fill="hold" nodeType="withEffect">
                                  <p:stCondLst>
                                    <p:cond delay="0"/>
                                  </p:stCondLst>
                                  <p:childTnLst>
                                    <p:cmd type="call" cmd="playFrom(0.0)">
                                      <p:cBhvr>
                                        <p:cTn id="14" dur="73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361EFFB7-8B3E-491D-89F4-6C4D12965016}"/>
              </a:ext>
            </a:extLst>
          </p:cNvPr>
          <p:cNvPicPr>
            <a:picLocks noGrp="1" noChangeAspect="1"/>
          </p:cNvPicPr>
          <p:nvPr>
            <p:ph type="pic" sz="quarter" idx="15"/>
          </p:nvPr>
        </p:nvPicPr>
        <p:blipFill>
          <a:blip r:embed="rId4">
            <a:extLst>
              <a:ext uri="{BEBA8EAE-BF5A-486C-A8C5-ECC9F3942E4B}">
                <a14:imgProps xmlns:a14="http://schemas.microsoft.com/office/drawing/2010/main">
                  <a14:imgLayer r:embed="rId5">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32B205EF-4045-42E3-8101-270CAA2CF42C}"/>
              </a:ext>
              <a:ext uri="{C183D7F6-B498-43B3-948B-1728B52AA6E4}">
                <adec:decorative xmlns:adec="http://schemas.microsoft.com/office/drawing/2017/decorative" val="1"/>
              </a:ext>
            </a:extLst>
          </p:cNvPr>
          <p:cNvSpPr/>
          <p:nvPr/>
        </p:nvSpPr>
        <p:spPr>
          <a:xfrm>
            <a:off x="-71016" y="0"/>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12" name="Group 11">
            <a:extLst>
              <a:ext uri="{FF2B5EF4-FFF2-40B4-BE49-F238E27FC236}">
                <a16:creationId xmlns:a16="http://schemas.microsoft.com/office/drawing/2014/main" id="{1101DF86-6B00-49D3-9EFB-456055F79899}"/>
              </a:ext>
              <a:ext uri="{C183D7F6-B498-43B3-948B-1728B52AA6E4}">
                <adec:decorative xmlns:adec="http://schemas.microsoft.com/office/drawing/2017/decorative" val="1"/>
              </a:ext>
            </a:extLst>
          </p:cNvPr>
          <p:cNvGrpSpPr/>
          <p:nvPr/>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square">
              <a:extLst>
                <a:ext uri="{FF2B5EF4-FFF2-40B4-BE49-F238E27FC236}">
                  <a16:creationId xmlns:a16="http://schemas.microsoft.com/office/drawing/2014/main" id="{42A4A83C-0C6B-4A7C-B582-33988B027F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4" name="Title 3">
            <a:extLst>
              <a:ext uri="{FF2B5EF4-FFF2-40B4-BE49-F238E27FC236}">
                <a16:creationId xmlns:a16="http://schemas.microsoft.com/office/drawing/2014/main" id="{9C2EEB1E-E5B2-44FA-8D26-4D510438DDB9}"/>
              </a:ext>
            </a:extLst>
          </p:cNvPr>
          <p:cNvSpPr>
            <a:spLocks noGrp="1"/>
          </p:cNvSpPr>
          <p:nvPr>
            <p:ph type="title"/>
          </p:nvPr>
        </p:nvSpPr>
        <p:spPr>
          <a:xfrm>
            <a:off x="4506095" y="2507633"/>
            <a:ext cx="4351911" cy="1769608"/>
          </a:xfrm>
        </p:spPr>
        <p:txBody>
          <a:bodyPr>
            <a:normAutofit/>
          </a:bodyPr>
          <a:lstStyle/>
          <a:p>
            <a:r>
              <a:rPr lang="en-US" dirty="0"/>
              <a:t>Mission</a:t>
            </a:r>
          </a:p>
        </p:txBody>
      </p:sp>
      <p:sp>
        <p:nvSpPr>
          <p:cNvPr id="19" name="Text Placeholder 2">
            <a:extLst>
              <a:ext uri="{FF2B5EF4-FFF2-40B4-BE49-F238E27FC236}">
                <a16:creationId xmlns:a16="http://schemas.microsoft.com/office/drawing/2014/main" id="{2F2E0D99-FB22-4130-AAF1-73D2822A328F}"/>
              </a:ext>
            </a:extLst>
          </p:cNvPr>
          <p:cNvSpPr txBox="1">
            <a:spLocks/>
          </p:cNvSpPr>
          <p:nvPr/>
        </p:nvSpPr>
        <p:spPr>
          <a:xfrm>
            <a:off x="4506095" y="4127455"/>
            <a:ext cx="4351912" cy="296437"/>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2F3342"/>
                </a:solidFill>
              </a:rPr>
              <a:t>Jeffery Morse Ministries</a:t>
            </a:r>
          </a:p>
        </p:txBody>
      </p:sp>
      <p:sp>
        <p:nvSpPr>
          <p:cNvPr id="14" name="Rectangle: Single Corner Snipped 13">
            <a:extLst>
              <a:ext uri="{FF2B5EF4-FFF2-40B4-BE49-F238E27FC236}">
                <a16:creationId xmlns:a16="http://schemas.microsoft.com/office/drawing/2014/main" id="{443EBCED-982A-454F-BC58-43B643EFA10D}"/>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571FE10C-81AC-4781-843B-B9994368CB9A}"/>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4</a:t>
            </a:fld>
            <a:endParaRPr lang="en-US" dirty="0"/>
          </a:p>
        </p:txBody>
      </p:sp>
      <p:pic>
        <p:nvPicPr>
          <p:cNvPr id="2" name="slide4">
            <a:hlinkClick r:id="" action="ppaction://media"/>
            <a:extLst>
              <a:ext uri="{FF2B5EF4-FFF2-40B4-BE49-F238E27FC236}">
                <a16:creationId xmlns:a16="http://schemas.microsoft.com/office/drawing/2014/main" id="{9AF31D75-04C8-400C-BF0C-ED94A64453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74642" y="7130716"/>
            <a:ext cx="609600" cy="609600"/>
          </a:xfrm>
          <a:prstGeom prst="rect">
            <a:avLst/>
          </a:prstGeom>
        </p:spPr>
      </p:pic>
    </p:spTree>
    <p:extLst>
      <p:ext uri="{BB962C8B-B14F-4D97-AF65-F5344CB8AC3E}">
        <p14:creationId xmlns:p14="http://schemas.microsoft.com/office/powerpoint/2010/main" val="423632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361EFFB7-8B3E-491D-89F4-6C4D12965016}"/>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32B205EF-4045-42E3-8101-270CAA2CF42C}"/>
              </a:ext>
              <a:ext uri="{C183D7F6-B498-43B3-948B-1728B52AA6E4}">
                <adec:decorative xmlns:adec="http://schemas.microsoft.com/office/drawing/2017/decorative" val="1"/>
              </a:ext>
            </a:extLst>
          </p:cNvPr>
          <p:cNvSpPr/>
          <p:nvPr/>
        </p:nvSpPr>
        <p:spPr>
          <a:xfrm>
            <a:off x="-71016" y="0"/>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12" name="Group 11">
            <a:extLst>
              <a:ext uri="{FF2B5EF4-FFF2-40B4-BE49-F238E27FC236}">
                <a16:creationId xmlns:a16="http://schemas.microsoft.com/office/drawing/2014/main" id="{1101DF86-6B00-49D3-9EFB-456055F79899}"/>
              </a:ext>
              <a:ext uri="{C183D7F6-B498-43B3-948B-1728B52AA6E4}">
                <adec:decorative xmlns:adec="http://schemas.microsoft.com/office/drawing/2017/decorative" val="1"/>
              </a:ext>
            </a:extLst>
          </p:cNvPr>
          <p:cNvGrpSpPr/>
          <p:nvPr/>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square">
              <a:extLst>
                <a:ext uri="{FF2B5EF4-FFF2-40B4-BE49-F238E27FC236}">
                  <a16:creationId xmlns:a16="http://schemas.microsoft.com/office/drawing/2014/main" id="{42A4A83C-0C6B-4A7C-B582-33988B027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4" name="Title 3">
            <a:extLst>
              <a:ext uri="{FF2B5EF4-FFF2-40B4-BE49-F238E27FC236}">
                <a16:creationId xmlns:a16="http://schemas.microsoft.com/office/drawing/2014/main" id="{9C2EEB1E-E5B2-44FA-8D26-4D510438DDB9}"/>
              </a:ext>
            </a:extLst>
          </p:cNvPr>
          <p:cNvSpPr>
            <a:spLocks noGrp="1"/>
          </p:cNvSpPr>
          <p:nvPr>
            <p:ph type="title"/>
          </p:nvPr>
        </p:nvSpPr>
        <p:spPr>
          <a:xfrm>
            <a:off x="4506095" y="2507633"/>
            <a:ext cx="4351911" cy="1769608"/>
          </a:xfrm>
        </p:spPr>
        <p:txBody>
          <a:bodyPr>
            <a:normAutofit/>
          </a:bodyPr>
          <a:lstStyle/>
          <a:p>
            <a:r>
              <a:rPr lang="en-US" dirty="0"/>
              <a:t>Management Plan</a:t>
            </a:r>
          </a:p>
        </p:txBody>
      </p:sp>
      <p:sp>
        <p:nvSpPr>
          <p:cNvPr id="19" name="Text Placeholder 2">
            <a:extLst>
              <a:ext uri="{FF2B5EF4-FFF2-40B4-BE49-F238E27FC236}">
                <a16:creationId xmlns:a16="http://schemas.microsoft.com/office/drawing/2014/main" id="{2F2E0D99-FB22-4130-AAF1-73D2822A328F}"/>
              </a:ext>
            </a:extLst>
          </p:cNvPr>
          <p:cNvSpPr txBox="1">
            <a:spLocks/>
          </p:cNvSpPr>
          <p:nvPr/>
        </p:nvSpPr>
        <p:spPr>
          <a:xfrm>
            <a:off x="4506095" y="4127455"/>
            <a:ext cx="4351912" cy="296437"/>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2F3342"/>
                </a:solidFill>
              </a:rPr>
              <a:t>The buck stops here</a:t>
            </a:r>
          </a:p>
        </p:txBody>
      </p:sp>
      <p:sp>
        <p:nvSpPr>
          <p:cNvPr id="8" name="Footer Placeholder 7">
            <a:extLst>
              <a:ext uri="{FF2B5EF4-FFF2-40B4-BE49-F238E27FC236}">
                <a16:creationId xmlns:a16="http://schemas.microsoft.com/office/drawing/2014/main" id="{37EAC647-D2A2-4904-B455-984AECA4DA77}"/>
              </a:ext>
            </a:extLst>
          </p:cNvPr>
          <p:cNvSpPr>
            <a:spLocks noGrp="1"/>
          </p:cNvSpPr>
          <p:nvPr>
            <p:ph type="ftr" sz="quarter" idx="16"/>
          </p:nvPr>
        </p:nvSpPr>
        <p:spPr/>
        <p:txBody>
          <a:bodyPr/>
          <a:lstStyle/>
          <a:p>
            <a:r>
              <a:rPr lang="en-US" dirty="0"/>
              <a:t>Add a Footer</a:t>
            </a:r>
          </a:p>
        </p:txBody>
      </p:sp>
      <p:sp>
        <p:nvSpPr>
          <p:cNvPr id="14" name="Rectangle: Single Corner Snipped 13">
            <a:extLst>
              <a:ext uri="{FF2B5EF4-FFF2-40B4-BE49-F238E27FC236}">
                <a16:creationId xmlns:a16="http://schemas.microsoft.com/office/drawing/2014/main" id="{443EBCED-982A-454F-BC58-43B643EFA10D}"/>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571FE10C-81AC-4781-843B-B9994368CB9A}"/>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40</a:t>
            </a:fld>
            <a:endParaRPr lang="en-US" dirty="0"/>
          </a:p>
        </p:txBody>
      </p:sp>
    </p:spTree>
    <p:extLst>
      <p:ext uri="{BB962C8B-B14F-4D97-AF65-F5344CB8AC3E}">
        <p14:creationId xmlns:p14="http://schemas.microsoft.com/office/powerpoint/2010/main" val="2591052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136524"/>
            <a:ext cx="5769428" cy="6342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422037" y="1039161"/>
            <a:ext cx="5480861" cy="5426414"/>
          </a:xfrm>
          <a:prstGeom prst="rect">
            <a:avLst/>
          </a:prstGeom>
        </p:spPr>
        <p:txBody>
          <a:bodyPr>
            <a:normAutofit fontScale="32500" lnSpcReduction="20000"/>
          </a:bodyPr>
          <a:lstStyle/>
          <a:p>
            <a:pPr marL="0" marR="0" indent="0">
              <a:lnSpc>
                <a:spcPct val="200000"/>
              </a:lnSpc>
              <a:spcBef>
                <a:spcPts val="200"/>
              </a:spcBef>
              <a:spcAft>
                <a:spcPts val="0"/>
              </a:spcAft>
              <a:buNone/>
            </a:pP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Hiring Projections</a:t>
            </a:r>
          </a:p>
          <a:p>
            <a:pPr marL="0" marR="0" indent="0">
              <a:lnSpc>
                <a:spcPct val="200000"/>
              </a:lnSpc>
              <a:spcBef>
                <a:spcPts val="0"/>
              </a:spcBef>
              <a:spcAft>
                <a:spcPts val="800"/>
              </a:spcAft>
              <a:buNone/>
            </a:pPr>
            <a:r>
              <a:rPr lang="en-US" sz="3000" dirty="0">
                <a:latin typeface="Times New Roman" panose="02020603050405020304" pitchFamily="18" charset="0"/>
                <a:ea typeface="Calibri" panose="020F0502020204030204" pitchFamily="34" charset="0"/>
                <a:cs typeface="Times New Roman" panose="02020603050405020304" pitchFamily="18" charset="0"/>
              </a:rPr>
              <a:t>	Currently, JMM is classified as an LLC to keep costs low as currently the resource to support a corporate structure does not exist.  An LLC while not optimal for humanitarian responders nor for those that bring the gospel it does provide a way for JMM to begin to respond to need.  Hiring projections have been created using three separate models.   JMM’s goal is to convert to a Corporation within five years.  In this model there is only the CEO for the first  year and then a secretary and CEO for the next year.  After that key managers / ministers will be added one each year.  The key managers also serve as a</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board of directors</a:t>
            </a:r>
            <a:r>
              <a:rPr lang="en-US" sz="3000" dirty="0">
                <a:latin typeface="Times New Roman" panose="02020603050405020304" pitchFamily="18" charset="0"/>
                <a:ea typeface="Calibri" panose="020F0502020204030204" pitchFamily="34" charset="0"/>
                <a:cs typeface="Times New Roman" panose="02020603050405020304" pitchFamily="18" charset="0"/>
              </a:rPr>
              <a:t>.  These same will become the board of directors after incorporation.  JMM has capped the amount that can be made to 100K a year for any board/management member as the vision is for most recourse received to be used for its intended purpose.  </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Outside professionals and licenses</a:t>
            </a:r>
            <a:r>
              <a:rPr lang="en-US" sz="3000" dirty="0">
                <a:latin typeface="Times New Roman" panose="02020603050405020304" pitchFamily="18" charset="0"/>
                <a:ea typeface="Calibri" panose="020F0502020204030204" pitchFamily="34" charset="0"/>
                <a:cs typeface="Times New Roman" panose="02020603050405020304" pitchFamily="18" charset="0"/>
              </a:rPr>
              <a:t> and other compensated employees will be pursued when it is needed.   For further information about the management structure please visit JefferyMorseMinistries.com and view the Constitution and </a:t>
            </a:r>
            <a:r>
              <a:rPr lang="en-US" sz="3000" dirty="0" err="1">
                <a:latin typeface="Times New Roman" panose="02020603050405020304" pitchFamily="18" charset="0"/>
                <a:ea typeface="Calibri" panose="020F0502020204030204" pitchFamily="34" charset="0"/>
                <a:cs typeface="Times New Roman" panose="02020603050405020304" pitchFamily="18" charset="0"/>
              </a:rPr>
              <a:t>ByLaws</a:t>
            </a:r>
            <a:r>
              <a:rPr lang="en-US" sz="3000" dirty="0">
                <a:latin typeface="Times New Roman" panose="02020603050405020304" pitchFamily="18" charset="0"/>
                <a:ea typeface="Calibri" panose="020F0502020204030204" pitchFamily="34" charset="0"/>
                <a:cs typeface="Times New Roman" panose="02020603050405020304" pitchFamily="18" charset="0"/>
              </a:rPr>
              <a:t>. </a:t>
            </a:r>
          </a:p>
          <a:p>
            <a:pPr marL="0" marR="0" indent="0">
              <a:lnSpc>
                <a:spcPct val="200000"/>
              </a:lnSpc>
              <a:spcBef>
                <a:spcPts val="0"/>
              </a:spcBef>
              <a:spcAft>
                <a:spcPts val="800"/>
              </a:spcAft>
              <a:buNone/>
            </a:pPr>
            <a:r>
              <a:rPr lang="en-US" sz="3000" dirty="0">
                <a:latin typeface="Times New Roman" panose="02020603050405020304" pitchFamily="18" charset="0"/>
                <a:ea typeface="Calibri" panose="020F0502020204030204" pitchFamily="34" charset="0"/>
                <a:cs typeface="Times New Roman" panose="02020603050405020304" pitchFamily="18" charset="0"/>
              </a:rPr>
              <a:t>	The biggest work force for JMM is in its volunteers.  Volunteers will be the driving work force and managers are used mainly for evaluating and delivering aid response in a crisis.   Volunteers will hold all other positions listed in pink or brown. </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Management </a:t>
            </a:r>
          </a:p>
        </p:txBody>
      </p:sp>
      <p:pic>
        <p:nvPicPr>
          <p:cNvPr id="2" name="Picture 1">
            <a:extLst>
              <a:ext uri="{FF2B5EF4-FFF2-40B4-BE49-F238E27FC236}">
                <a16:creationId xmlns:a16="http://schemas.microsoft.com/office/drawing/2014/main" id="{E458CA11-1D80-4DAE-BC62-014C70D0190B}"/>
              </a:ext>
            </a:extLst>
          </p:cNvPr>
          <p:cNvPicPr>
            <a:picLocks noChangeAspect="1"/>
          </p:cNvPicPr>
          <p:nvPr/>
        </p:nvPicPr>
        <p:blipFill rotWithShape="1">
          <a:blip r:embed="rId4"/>
          <a:srcRect t="6284" b="6284"/>
          <a:stretch/>
        </p:blipFill>
        <p:spPr>
          <a:xfrm>
            <a:off x="115887" y="1039161"/>
            <a:ext cx="5766452" cy="4876800"/>
          </a:xfrm>
          <a:prstGeom prst="rect">
            <a:avLst/>
          </a:prstGeom>
        </p:spPr>
      </p:pic>
      <p:sp>
        <p:nvSpPr>
          <p:cNvPr id="10" name="Slide Number Placeholder 3">
            <a:extLst>
              <a:ext uri="{FF2B5EF4-FFF2-40B4-BE49-F238E27FC236}">
                <a16:creationId xmlns:a16="http://schemas.microsoft.com/office/drawing/2014/main" id="{A544BEBE-53BD-44D4-91DD-6195049E1341}"/>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slide41">
            <a:hlinkClick r:id="" action="ppaction://media"/>
            <a:extLst>
              <a:ext uri="{FF2B5EF4-FFF2-40B4-BE49-F238E27FC236}">
                <a16:creationId xmlns:a16="http://schemas.microsoft.com/office/drawing/2014/main" id="{14155B80-D2D6-47B7-9DE3-C06033DC3E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9268" y="6920759"/>
            <a:ext cx="609600" cy="609600"/>
          </a:xfrm>
          <a:prstGeom prst="rect">
            <a:avLst/>
          </a:prstGeom>
        </p:spPr>
      </p:pic>
    </p:spTree>
    <p:extLst>
      <p:ext uri="{BB962C8B-B14F-4D97-AF65-F5344CB8AC3E}">
        <p14:creationId xmlns:p14="http://schemas.microsoft.com/office/powerpoint/2010/main" val="31945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2000"/>
                                        <p:tgtEl>
                                          <p:spTgt spid="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2000"/>
                                        <p:tgtEl>
                                          <p:spTgt spid="8">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2000"/>
                                        <p:tgtEl>
                                          <p:spTgt spid="8">
                                            <p:txEl>
                                              <p:pRg st="2" end="2"/>
                                            </p:txEl>
                                          </p:spTgt>
                                        </p:tgtEl>
                                      </p:cBhvr>
                                    </p:animEffect>
                                  </p:childTnLst>
                                </p:cTn>
                              </p:par>
                              <p:par>
                                <p:cTn id="18" presetID="1" presetClass="mediacall" presetSubtype="0" fill="hold" nodeType="withEffect">
                                  <p:stCondLst>
                                    <p:cond delay="0"/>
                                  </p:stCondLst>
                                  <p:childTnLst>
                                    <p:cmd type="call" cmd="playFrom(0.0)">
                                      <p:cBhvr>
                                        <p:cTn id="19" dur="107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3"/>
                </p:tgtEl>
              </p:cMediaNode>
            </p:audio>
          </p:childTnLst>
        </p:cTn>
      </p:par>
    </p:tnLst>
    <p:bldLst>
      <p:bldP spid="8"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136524"/>
            <a:ext cx="5769428" cy="6342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422037" y="1039161"/>
            <a:ext cx="5480861" cy="5317189"/>
          </a:xfrm>
          <a:prstGeom prst="rect">
            <a:avLst/>
          </a:prstGeom>
        </p:spPr>
        <p:txBody>
          <a:bodyPr>
            <a:normAutofit/>
          </a:bodyPr>
          <a:lstStyle/>
          <a:p>
            <a:pPr marL="0" marR="0" indent="0">
              <a:lnSpc>
                <a:spcPct val="200000"/>
              </a:lnSpc>
              <a:spcBef>
                <a:spcPts val="200"/>
              </a:spcBef>
              <a:spcAft>
                <a:spcPts val="0"/>
              </a:spcAft>
              <a:buNone/>
            </a:pP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Drucker’s Five Questions</a:t>
            </a:r>
          </a:p>
          <a:p>
            <a:pPr marL="0" marR="0" indent="0">
              <a:lnSpc>
                <a:spcPct val="200000"/>
              </a:lnSpc>
              <a:spcBef>
                <a:spcPts val="0"/>
              </a:spcBef>
              <a:spcAft>
                <a:spcPts val="800"/>
              </a:spcAft>
              <a:buNone/>
              <a:tabLst>
                <a:tab pos="571500" algn="l"/>
              </a:tabLst>
            </a:pPr>
            <a:r>
              <a:rPr 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What is your mission?</a:t>
            </a:r>
            <a:r>
              <a:rPr lang="en-US" sz="1200" dirty="0">
                <a:latin typeface="Times New Roman" panose="02020603050405020304" pitchFamily="18" charset="0"/>
                <a:ea typeface="Calibri" panose="020F0502020204030204" pitchFamily="34" charset="0"/>
                <a:cs typeface="Times New Roman" panose="02020603050405020304" pitchFamily="18" charset="0"/>
              </a:rPr>
              <a:t>  The mission of JMM is to Preach the Gospel of Jesus Christ, provide humanitarian aid, food, clothes, housing, and medical.  To establish schools and places of worship, and to license and train ministers. </a:t>
            </a:r>
          </a:p>
          <a:p>
            <a:pPr marL="0" marR="0" indent="0">
              <a:lnSpc>
                <a:spcPct val="200000"/>
              </a:lnSpc>
              <a:spcBef>
                <a:spcPts val="0"/>
              </a:spcBef>
              <a:spcAft>
                <a:spcPts val="800"/>
              </a:spcAft>
              <a:buNone/>
              <a:tabLst>
                <a:tab pos="571500" algn="l"/>
              </a:tabLst>
            </a:pPr>
            <a:r>
              <a:rPr 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Who is your customer?</a:t>
            </a:r>
            <a:r>
              <a:rPr lang="en-US" sz="1200" dirty="0">
                <a:latin typeface="Times New Roman" panose="02020603050405020304" pitchFamily="18" charset="0"/>
                <a:ea typeface="Calibri" panose="020F0502020204030204" pitchFamily="34" charset="0"/>
                <a:cs typeface="Times New Roman" panose="02020603050405020304" pitchFamily="18" charset="0"/>
              </a:rPr>
              <a:t>  Our customer is anyone who has not heard the Gospel of Jesus Christ, who needs food, clothing or shelter, or requires education. </a:t>
            </a:r>
          </a:p>
          <a:p>
            <a:pPr marL="0" marR="0" indent="0">
              <a:lnSpc>
                <a:spcPct val="200000"/>
              </a:lnSpc>
              <a:spcBef>
                <a:spcPts val="0"/>
              </a:spcBef>
              <a:spcAft>
                <a:spcPts val="800"/>
              </a:spcAft>
              <a:buNone/>
              <a:tabLst>
                <a:tab pos="571500" algn="l"/>
              </a:tabLst>
            </a:pPr>
            <a:r>
              <a:rPr 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What does your customer value?</a:t>
            </a:r>
            <a:r>
              <a:rPr lang="en-US" sz="1200" b="1"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a:latin typeface="Times New Roman" panose="02020603050405020304" pitchFamily="18" charset="0"/>
                <a:ea typeface="Calibri" panose="020F0502020204030204" pitchFamily="34" charset="0"/>
                <a:cs typeface="Times New Roman" panose="02020603050405020304" pitchFamily="18" charset="0"/>
              </a:rPr>
              <a:t>The customers of JMM value the truth, empathy, and sincerity and people or organizations who are willing to provide help without judgment. </a:t>
            </a:r>
          </a:p>
          <a:p>
            <a:pPr marL="0" marR="0" indent="0">
              <a:lnSpc>
                <a:spcPct val="200000"/>
              </a:lnSpc>
              <a:spcBef>
                <a:spcPts val="0"/>
              </a:spcBef>
              <a:spcAft>
                <a:spcPts val="800"/>
              </a:spcAft>
              <a:buNone/>
              <a:tabLst>
                <a:tab pos="571500" algn="l"/>
              </a:tabLst>
            </a:pPr>
            <a:r>
              <a:rPr 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What are your results?</a:t>
            </a:r>
            <a:r>
              <a:rPr lang="en-US" sz="1200" dirty="0">
                <a:latin typeface="Times New Roman" panose="02020603050405020304" pitchFamily="18" charset="0"/>
                <a:ea typeface="Calibri" panose="020F0502020204030204" pitchFamily="34" charset="0"/>
                <a:cs typeface="Times New Roman" panose="02020603050405020304" pitchFamily="18" charset="0"/>
              </a:rPr>
              <a:t>  JMM finds that there is need for altruism, need of ministry and a need for action in crisis. </a:t>
            </a:r>
          </a:p>
          <a:p>
            <a:pPr marL="0" marR="0" indent="0">
              <a:lnSpc>
                <a:spcPct val="200000"/>
              </a:lnSpc>
              <a:spcBef>
                <a:spcPts val="0"/>
              </a:spcBef>
              <a:spcAft>
                <a:spcPts val="800"/>
              </a:spcAft>
              <a:buNone/>
              <a:tabLst>
                <a:tab pos="571500" algn="l"/>
              </a:tabLst>
            </a:pPr>
            <a:r>
              <a:rPr lang="en-US"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What is your plan?  </a:t>
            </a:r>
            <a:r>
              <a:rPr lang="en-US" sz="1200" dirty="0">
                <a:latin typeface="Times New Roman" panose="02020603050405020304" pitchFamily="18" charset="0"/>
                <a:ea typeface="Calibri" panose="020F0502020204030204" pitchFamily="34" charset="0"/>
                <a:cs typeface="Times New Roman" panose="02020603050405020304" pitchFamily="18" charset="0"/>
              </a:rPr>
              <a:t>JMM plans to connect the charitable efforts of people with the needs of others. </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Calibri" panose="020F0502020204030204" pitchFamily="34" charset="0"/>
            </a:endParaRP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Management </a:t>
            </a:r>
          </a:p>
        </p:txBody>
      </p:sp>
      <p:pic>
        <p:nvPicPr>
          <p:cNvPr id="3" name="Picture 2">
            <a:extLst>
              <a:ext uri="{FF2B5EF4-FFF2-40B4-BE49-F238E27FC236}">
                <a16:creationId xmlns:a16="http://schemas.microsoft.com/office/drawing/2014/main" id="{921A66B5-5778-4A41-90AF-7D2C25B5CAC5}"/>
              </a:ext>
            </a:extLst>
          </p:cNvPr>
          <p:cNvPicPr>
            <a:picLocks noChangeAspect="1"/>
          </p:cNvPicPr>
          <p:nvPr/>
        </p:nvPicPr>
        <p:blipFill>
          <a:blip r:embed="rId12"/>
          <a:stretch>
            <a:fillRect/>
          </a:stretch>
        </p:blipFill>
        <p:spPr>
          <a:xfrm>
            <a:off x="247296" y="1337919"/>
            <a:ext cx="5472568" cy="5276890"/>
          </a:xfrm>
          <a:prstGeom prst="rect">
            <a:avLst/>
          </a:prstGeom>
        </p:spPr>
      </p:pic>
      <p:sp>
        <p:nvSpPr>
          <p:cNvPr id="10" name="Slide Number Placeholder 3">
            <a:extLst>
              <a:ext uri="{FF2B5EF4-FFF2-40B4-BE49-F238E27FC236}">
                <a16:creationId xmlns:a16="http://schemas.microsoft.com/office/drawing/2014/main" id="{CC224B16-DC16-451F-8A04-B4A8A8D75E51}"/>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slide42-1">
            <a:hlinkClick r:id="" action="ppaction://media"/>
            <a:extLst>
              <a:ext uri="{FF2B5EF4-FFF2-40B4-BE49-F238E27FC236}">
                <a16:creationId xmlns:a16="http://schemas.microsoft.com/office/drawing/2014/main" id="{01F477D0-B1A8-49FB-9BDD-4FD9F168749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75181" y="7014481"/>
            <a:ext cx="609600" cy="609600"/>
          </a:xfrm>
          <a:prstGeom prst="rect">
            <a:avLst/>
          </a:prstGeom>
        </p:spPr>
      </p:pic>
      <p:pic>
        <p:nvPicPr>
          <p:cNvPr id="5" name="slide42-2">
            <a:hlinkClick r:id="" action="ppaction://media"/>
            <a:extLst>
              <a:ext uri="{FF2B5EF4-FFF2-40B4-BE49-F238E27FC236}">
                <a16:creationId xmlns:a16="http://schemas.microsoft.com/office/drawing/2014/main" id="{AA599F6A-33CD-4D33-B146-C39D7B107EC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681663" y="6992293"/>
            <a:ext cx="609600" cy="609600"/>
          </a:xfrm>
          <a:prstGeom prst="rect">
            <a:avLst/>
          </a:prstGeom>
        </p:spPr>
      </p:pic>
      <p:pic>
        <p:nvPicPr>
          <p:cNvPr id="6" name="slide42-3">
            <a:hlinkClick r:id="" action="ppaction://media"/>
            <a:extLst>
              <a:ext uri="{FF2B5EF4-FFF2-40B4-BE49-F238E27FC236}">
                <a16:creationId xmlns:a16="http://schemas.microsoft.com/office/drawing/2014/main" id="{40A2C3BA-A549-4D83-B3CB-4222A698BBBB}"/>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688145" y="7028840"/>
            <a:ext cx="609600" cy="609600"/>
          </a:xfrm>
          <a:prstGeom prst="rect">
            <a:avLst/>
          </a:prstGeom>
        </p:spPr>
      </p:pic>
      <p:pic>
        <p:nvPicPr>
          <p:cNvPr id="9" name="slide42-4">
            <a:hlinkClick r:id="" action="ppaction://media"/>
            <a:extLst>
              <a:ext uri="{FF2B5EF4-FFF2-40B4-BE49-F238E27FC236}">
                <a16:creationId xmlns:a16="http://schemas.microsoft.com/office/drawing/2014/main" id="{3611933A-826C-46CB-9ECE-34090AF799F6}"/>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704006" y="7003387"/>
            <a:ext cx="609600" cy="609600"/>
          </a:xfrm>
          <a:prstGeom prst="rect">
            <a:avLst/>
          </a:prstGeom>
        </p:spPr>
      </p:pic>
      <p:pic>
        <p:nvPicPr>
          <p:cNvPr id="14" name="slide42-5">
            <a:hlinkClick r:id="" action="ppaction://media"/>
            <a:extLst>
              <a:ext uri="{FF2B5EF4-FFF2-40B4-BE49-F238E27FC236}">
                <a16:creationId xmlns:a16="http://schemas.microsoft.com/office/drawing/2014/main" id="{43602120-7788-4492-94A2-EB732D7E0745}"/>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1726349" y="7014481"/>
            <a:ext cx="609600" cy="609600"/>
          </a:xfrm>
          <a:prstGeom prst="rect">
            <a:avLst/>
          </a:prstGeom>
        </p:spPr>
      </p:pic>
    </p:spTree>
    <p:extLst>
      <p:ext uri="{BB962C8B-B14F-4D97-AF65-F5344CB8AC3E}">
        <p14:creationId xmlns:p14="http://schemas.microsoft.com/office/powerpoint/2010/main" val="86520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 presetClass="mediacall" presetSubtype="0" fill="hold" nodeType="withEffect">
                                  <p:stCondLst>
                                    <p:cond delay="0"/>
                                  </p:stCondLst>
                                  <p:childTnLst>
                                    <p:cmd type="call" cmd="playFrom(0.0)">
                                      <p:cBhvr>
                                        <p:cTn id="15" dur="18520" fill="hold"/>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par>
                                <p:cTn id="21" presetID="1" presetClass="mediacall" presetSubtype="0" fill="hold" nodeType="withEffect">
                                  <p:stCondLst>
                                    <p:cond delay="0"/>
                                  </p:stCondLst>
                                  <p:childTnLst>
                                    <p:cmd type="call" cmd="playFrom(0.0)">
                                      <p:cBhvr>
                                        <p:cTn id="22" dur="8620" fill="hold"/>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par>
                                <p:cTn id="28" presetID="1" presetClass="mediacall" presetSubtype="0" fill="hold" nodeType="withEffect">
                                  <p:stCondLst>
                                    <p:cond delay="0"/>
                                  </p:stCondLst>
                                  <p:childTnLst>
                                    <p:cmd type="call" cmd="playFrom(0.0)">
                                      <p:cBhvr>
                                        <p:cTn id="29" dur="11911" fill="hold"/>
                                        <p:tgtEl>
                                          <p:spTgt spid="6"/>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fade">
                                      <p:cBhvr>
                                        <p:cTn id="34" dur="500"/>
                                        <p:tgtEl>
                                          <p:spTgt spid="8">
                                            <p:txEl>
                                              <p:pRg st="4" end="4"/>
                                            </p:txEl>
                                          </p:spTgt>
                                        </p:tgtEl>
                                      </p:cBhvr>
                                    </p:animEffect>
                                  </p:childTnLst>
                                </p:cTn>
                              </p:par>
                              <p:par>
                                <p:cTn id="35" presetID="1" presetClass="mediacall" presetSubtype="0" fill="hold" nodeType="withEffect">
                                  <p:stCondLst>
                                    <p:cond delay="0"/>
                                  </p:stCondLst>
                                  <p:childTnLst>
                                    <p:cmd type="call" cmd="playFrom(0.0)">
                                      <p:cBhvr>
                                        <p:cTn id="36" dur="8672" fill="hold"/>
                                        <p:tgtEl>
                                          <p:spTgt spid="9"/>
                                        </p:tgtEl>
                                      </p:cBhvr>
                                    </p:cmd>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Effect transition="in" filter="fade">
                                      <p:cBhvr>
                                        <p:cTn id="41" dur="500"/>
                                        <p:tgtEl>
                                          <p:spTgt spid="8">
                                            <p:txEl>
                                              <p:pRg st="5" end="5"/>
                                            </p:txEl>
                                          </p:spTgt>
                                        </p:tgtEl>
                                      </p:cBhvr>
                                    </p:animEffect>
                                  </p:childTnLst>
                                </p:cTn>
                              </p:par>
                              <p:par>
                                <p:cTn id="42" presetID="1" presetClass="mediacall" presetSubtype="0" fill="hold" nodeType="withEffect">
                                  <p:stCondLst>
                                    <p:cond delay="0"/>
                                  </p:stCondLst>
                                  <p:childTnLst>
                                    <p:cmd type="call" cmd="playFrom(0.0)">
                                      <p:cBhvr>
                                        <p:cTn id="43" dur="72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4" fill="hold" display="0">
                  <p:stCondLst>
                    <p:cond delay="indefinite"/>
                  </p:stCondLst>
                  <p:endCondLst>
                    <p:cond evt="onStopAudio" delay="0">
                      <p:tgtEl>
                        <p:sldTgt/>
                      </p:tgtEl>
                    </p:cond>
                  </p:endCondLst>
                </p:cTn>
                <p:tgtEl>
                  <p:spTgt spid="2"/>
                </p:tgtEl>
              </p:cMediaNode>
            </p:audio>
            <p:audio>
              <p:cMediaNode vol="80000" showWhenStopped="0">
                <p:cTn id="45" fill="hold" display="0">
                  <p:stCondLst>
                    <p:cond delay="indefinite"/>
                  </p:stCondLst>
                  <p:endCondLst>
                    <p:cond evt="onStopAudio" delay="0">
                      <p:tgtEl>
                        <p:sldTgt/>
                      </p:tgtEl>
                    </p:cond>
                  </p:endCondLst>
                </p:cTn>
                <p:tgtEl>
                  <p:spTgt spid="5"/>
                </p:tgtEl>
              </p:cMediaNode>
            </p:audio>
            <p:audio>
              <p:cMediaNode vol="80000" showWhenStopped="0">
                <p:cTn id="46" fill="hold" display="0">
                  <p:stCondLst>
                    <p:cond delay="indefinite"/>
                  </p:stCondLst>
                  <p:endCondLst>
                    <p:cond evt="onStopAudio" delay="0">
                      <p:tgtEl>
                        <p:sldTgt/>
                      </p:tgtEl>
                    </p:cond>
                  </p:endCondLst>
                </p:cTn>
                <p:tgtEl>
                  <p:spTgt spid="6"/>
                </p:tgtEl>
              </p:cMediaNode>
            </p:audio>
            <p:audio>
              <p:cMediaNode vol="80000" showWhenStopped="0">
                <p:cTn id="47" fill="hold" display="0">
                  <p:stCondLst>
                    <p:cond delay="indefinite"/>
                  </p:stCondLst>
                  <p:endCondLst>
                    <p:cond evt="onStopAudio" delay="0">
                      <p:tgtEl>
                        <p:sldTgt/>
                      </p:tgtEl>
                    </p:cond>
                  </p:endCondLst>
                </p:cTn>
                <p:tgtEl>
                  <p:spTgt spid="9"/>
                </p:tgtEl>
              </p:cMediaNode>
            </p:audio>
            <p:audio>
              <p:cMediaNode vol="80000" showWhenStopped="0">
                <p:cTn id="48" fill="hold" display="0">
                  <p:stCondLst>
                    <p:cond delay="indefinite"/>
                  </p:stCondLst>
                  <p:endCondLst>
                    <p:cond evt="onStopAudio" delay="0">
                      <p:tgtEl>
                        <p:sldTgt/>
                      </p:tgtEl>
                    </p:cond>
                  </p:endCondLst>
                </p:cTn>
                <p:tgtEl>
                  <p:spTgt spid="1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361EFFB7-8B3E-491D-89F4-6C4D12965016}"/>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32B205EF-4045-42E3-8101-270CAA2CF42C}"/>
              </a:ext>
              <a:ext uri="{C183D7F6-B498-43B3-948B-1728B52AA6E4}">
                <adec:decorative xmlns:adec="http://schemas.microsoft.com/office/drawing/2017/decorative" val="1"/>
              </a:ext>
            </a:extLst>
          </p:cNvPr>
          <p:cNvSpPr/>
          <p:nvPr/>
        </p:nvSpPr>
        <p:spPr>
          <a:xfrm>
            <a:off x="-71016" y="0"/>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12" name="Group 11">
            <a:extLst>
              <a:ext uri="{FF2B5EF4-FFF2-40B4-BE49-F238E27FC236}">
                <a16:creationId xmlns:a16="http://schemas.microsoft.com/office/drawing/2014/main" id="{1101DF86-6B00-49D3-9EFB-456055F79899}"/>
              </a:ext>
              <a:ext uri="{C183D7F6-B498-43B3-948B-1728B52AA6E4}">
                <adec:decorative xmlns:adec="http://schemas.microsoft.com/office/drawing/2017/decorative" val="1"/>
              </a:ext>
            </a:extLst>
          </p:cNvPr>
          <p:cNvGrpSpPr/>
          <p:nvPr/>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square">
              <a:extLst>
                <a:ext uri="{FF2B5EF4-FFF2-40B4-BE49-F238E27FC236}">
                  <a16:creationId xmlns:a16="http://schemas.microsoft.com/office/drawing/2014/main" id="{42A4A83C-0C6B-4A7C-B582-33988B027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4" name="Title 3">
            <a:extLst>
              <a:ext uri="{FF2B5EF4-FFF2-40B4-BE49-F238E27FC236}">
                <a16:creationId xmlns:a16="http://schemas.microsoft.com/office/drawing/2014/main" id="{9C2EEB1E-E5B2-44FA-8D26-4D510438DDB9}"/>
              </a:ext>
            </a:extLst>
          </p:cNvPr>
          <p:cNvSpPr>
            <a:spLocks noGrp="1"/>
          </p:cNvSpPr>
          <p:nvPr>
            <p:ph type="title"/>
          </p:nvPr>
        </p:nvSpPr>
        <p:spPr>
          <a:xfrm>
            <a:off x="4506095" y="2507633"/>
            <a:ext cx="4351911" cy="1769608"/>
          </a:xfrm>
        </p:spPr>
        <p:txBody>
          <a:bodyPr>
            <a:normAutofit/>
          </a:bodyPr>
          <a:lstStyle/>
          <a:p>
            <a:r>
              <a:rPr lang="en-US" dirty="0"/>
              <a:t>Marketing Plan </a:t>
            </a:r>
          </a:p>
        </p:txBody>
      </p:sp>
      <p:sp>
        <p:nvSpPr>
          <p:cNvPr id="19" name="Text Placeholder 2">
            <a:extLst>
              <a:ext uri="{FF2B5EF4-FFF2-40B4-BE49-F238E27FC236}">
                <a16:creationId xmlns:a16="http://schemas.microsoft.com/office/drawing/2014/main" id="{2F2E0D99-FB22-4130-AAF1-73D2822A328F}"/>
              </a:ext>
            </a:extLst>
          </p:cNvPr>
          <p:cNvSpPr txBox="1">
            <a:spLocks/>
          </p:cNvSpPr>
          <p:nvPr/>
        </p:nvSpPr>
        <p:spPr>
          <a:xfrm>
            <a:off x="4506095" y="4127455"/>
            <a:ext cx="4351912" cy="296437"/>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2F3342"/>
                </a:solidFill>
              </a:rPr>
              <a:t>Jeffery Morse Ministries</a:t>
            </a:r>
          </a:p>
        </p:txBody>
      </p:sp>
      <p:sp>
        <p:nvSpPr>
          <p:cNvPr id="8" name="Footer Placeholder 7">
            <a:extLst>
              <a:ext uri="{FF2B5EF4-FFF2-40B4-BE49-F238E27FC236}">
                <a16:creationId xmlns:a16="http://schemas.microsoft.com/office/drawing/2014/main" id="{37EAC647-D2A2-4904-B455-984AECA4DA77}"/>
              </a:ext>
            </a:extLst>
          </p:cNvPr>
          <p:cNvSpPr>
            <a:spLocks noGrp="1"/>
          </p:cNvSpPr>
          <p:nvPr>
            <p:ph type="ftr" sz="quarter" idx="16"/>
          </p:nvPr>
        </p:nvSpPr>
        <p:spPr/>
        <p:txBody>
          <a:bodyPr/>
          <a:lstStyle/>
          <a:p>
            <a:r>
              <a:rPr lang="en-US" dirty="0"/>
              <a:t>Add a Footer</a:t>
            </a:r>
          </a:p>
        </p:txBody>
      </p:sp>
      <p:sp>
        <p:nvSpPr>
          <p:cNvPr id="14" name="Rectangle: Single Corner Snipped 13">
            <a:extLst>
              <a:ext uri="{FF2B5EF4-FFF2-40B4-BE49-F238E27FC236}">
                <a16:creationId xmlns:a16="http://schemas.microsoft.com/office/drawing/2014/main" id="{443EBCED-982A-454F-BC58-43B643EFA10D}"/>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571FE10C-81AC-4781-843B-B9994368CB9A}"/>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43</a:t>
            </a:fld>
            <a:endParaRPr lang="en-US" dirty="0"/>
          </a:p>
        </p:txBody>
      </p:sp>
    </p:spTree>
    <p:extLst>
      <p:ext uri="{BB962C8B-B14F-4D97-AF65-F5344CB8AC3E}">
        <p14:creationId xmlns:p14="http://schemas.microsoft.com/office/powerpoint/2010/main" val="2444256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136524"/>
            <a:ext cx="5769428" cy="6342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422037" y="1150063"/>
            <a:ext cx="5480861" cy="5206287"/>
          </a:xfrm>
          <a:prstGeom prst="rect">
            <a:avLst/>
          </a:prstGeom>
        </p:spPr>
        <p:txBody>
          <a:bodyPr>
            <a:normAutofit fontScale="47500" lnSpcReduction="20000"/>
          </a:bodyPr>
          <a:lstStyle/>
          <a:p>
            <a:pPr marL="0" marR="0" indent="0">
              <a:lnSpc>
                <a:spcPct val="200000"/>
              </a:lnSpc>
              <a:spcBef>
                <a:spcPts val="0"/>
              </a:spcBef>
              <a:spcAft>
                <a:spcPts val="800"/>
              </a:spcAft>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Information. </a:t>
            </a:r>
            <a:r>
              <a:rPr lang="en-US" sz="2400" dirty="0">
                <a:latin typeface="Times New Roman" panose="02020603050405020304" pitchFamily="18" charset="0"/>
                <a:ea typeface="Calibri" panose="020F0502020204030204" pitchFamily="34" charset="0"/>
                <a:cs typeface="Times New Roman" panose="02020603050405020304" pitchFamily="18" charset="0"/>
              </a:rPr>
              <a:t> One of the most problematic things for humanitarian efforts is information accumulation.  For this reason, JMM will partner with an organization such as ACAPs who just put out their first crisis alert app in February 2017.  The app lists more than 40 key crisis countries and offers up-to-date detailed humanitarian crisis information and is available for iOS and Android.  JMM will use a specialized form of the app which incorporates supply chain information, tracking, and human resource. </a:t>
            </a:r>
          </a:p>
          <a:p>
            <a:pPr marL="0" marR="0" indent="0">
              <a:lnSpc>
                <a:spcPct val="200000"/>
              </a:lnSpc>
              <a:spcBef>
                <a:spcPts val="0"/>
              </a:spcBef>
              <a:spcAft>
                <a:spcPts val="800"/>
              </a:spcAft>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Distribution tiers.  The distribution tiers</a:t>
            </a:r>
            <a:r>
              <a:rPr lang="en-US" sz="2400" dirty="0">
                <a:latin typeface="Times New Roman" panose="02020603050405020304" pitchFamily="18" charset="0"/>
                <a:ea typeface="Calibri" panose="020F0502020204030204" pitchFamily="34" charset="0"/>
                <a:cs typeface="Times New Roman" panose="02020603050405020304" pitchFamily="18" charset="0"/>
              </a:rPr>
              <a:t> are yet to be designed for the logistics of food and clothing.  One possibility is through military transport.  Most military hops are less expensive, and the US is usually ready to help transport humanitarian items.  Secondly, it may be better to partner with an existing humanitarian aid NGO like the Red Cross, whose logistics has been stable for years. </a:t>
            </a:r>
          </a:p>
          <a:p>
            <a:pPr marL="0" marR="0" indent="0">
              <a:lnSpc>
                <a:spcPct val="200000"/>
              </a:lnSpc>
              <a:spcBef>
                <a:spcPts val="0"/>
              </a:spcBef>
              <a:spcAft>
                <a:spcPts val="800"/>
              </a:spcAft>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200000"/>
              </a:lnSpc>
              <a:spcBef>
                <a:spcPts val="0"/>
              </a:spcBef>
              <a:spcAft>
                <a:spcPts val="800"/>
              </a:spcAft>
              <a:buNone/>
            </a:pPr>
            <a:r>
              <a:rPr lang="en-US" sz="2200" dirty="0">
                <a:latin typeface="Times New Roman" panose="02020603050405020304" pitchFamily="18" charset="0"/>
                <a:ea typeface="Calibri" panose="020F0502020204030204" pitchFamily="34" charset="0"/>
                <a:cs typeface="Times New Roman" panose="02020603050405020304" pitchFamily="18" charset="0"/>
              </a:rPr>
              <a:t> </a:t>
            </a:r>
          </a:p>
          <a:p>
            <a:pPr marL="0" marR="0" indent="0">
              <a:lnSpc>
                <a:spcPct val="200000"/>
              </a:lnSpc>
              <a:spcBef>
                <a:spcPts val="0"/>
              </a:spcBef>
              <a:spcAft>
                <a:spcPts val="800"/>
              </a:spcAft>
              <a:buNone/>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Marketing </a:t>
            </a:r>
          </a:p>
        </p:txBody>
      </p:sp>
      <p:sp>
        <p:nvSpPr>
          <p:cNvPr id="10" name="Text Placeholder 7">
            <a:extLst>
              <a:ext uri="{FF2B5EF4-FFF2-40B4-BE49-F238E27FC236}">
                <a16:creationId xmlns:a16="http://schemas.microsoft.com/office/drawing/2014/main" id="{77E9178A-F832-46EB-A9A2-878C675B5655}"/>
              </a:ext>
            </a:extLst>
          </p:cNvPr>
          <p:cNvSpPr txBox="1">
            <a:spLocks/>
          </p:cNvSpPr>
          <p:nvPr/>
        </p:nvSpPr>
        <p:spPr>
          <a:xfrm>
            <a:off x="191890" y="1027204"/>
            <a:ext cx="5480861" cy="5329146"/>
          </a:xfrm>
          <a:prstGeom prst="rect">
            <a:avLst/>
          </a:prstGeom>
        </p:spPr>
        <p:txBody>
          <a:bodyPr>
            <a:normAutofit fontScale="475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200000"/>
              </a:lnSpc>
              <a:spcBef>
                <a:spcPts val="0"/>
              </a:spcBef>
              <a:spcAft>
                <a:spcPts val="800"/>
              </a:spcAft>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Get the name known</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The first step in the marketing plan includes the establishment of a web page with a blog that uploads pictures of current ministries in which JMM is involved.  The current page is outdated and needs upgrading.  Secondly, create a social web presence by utilizing Facebook, Instagram, Snapchat, Twitter, and YouTube.  Each Social place must receive updates twice a week minimum, excluding YouTube which will have two channels one for the preached word or teaching once a week and one for video on the gospel being preached, healings taking place or humanitarian need being provided.  Finally, it is imperative that the other players in the humanitarian/evangelistic field begin to hear from JMM regularly first through an introduction letter/flyer/ email and then further communication designed to align JMM with other ministries and organizations. </a:t>
            </a:r>
          </a:p>
          <a:p>
            <a:pPr>
              <a:lnSpc>
                <a:spcPct val="200000"/>
              </a:lnSpc>
              <a:spcBef>
                <a:spcPts val="0"/>
              </a:spcBef>
              <a:spcAft>
                <a:spcPts val="0"/>
              </a:spcAft>
              <a:buFont typeface="Symbol" panose="05050102010706020507" pitchFamily="18" charset="2"/>
              <a:buChar char=""/>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Media. </a:t>
            </a:r>
            <a:r>
              <a:rPr lang="en-US" sz="2400" dirty="0">
                <a:latin typeface="Times New Roman" panose="02020603050405020304" pitchFamily="18" charset="0"/>
                <a:ea typeface="Calibri" panose="020F0502020204030204" pitchFamily="34" charset="0"/>
                <a:cs typeface="Times New Roman" panose="02020603050405020304" pitchFamily="18" charset="0"/>
              </a:rPr>
              <a:t> JMM will begin to use the radio, T.V., YouTube, and Facebook ads to advertise the name and the mission. </a:t>
            </a:r>
          </a:p>
          <a:p>
            <a:pPr>
              <a:lnSpc>
                <a:spcPct val="200000"/>
              </a:lnSpc>
              <a:spcBef>
                <a:spcPts val="0"/>
              </a:spcBef>
              <a:spcAft>
                <a:spcPts val="0"/>
              </a:spcAft>
              <a:buFont typeface="Symbol" panose="05050102010706020507" pitchFamily="18" charset="2"/>
              <a:buChar char=""/>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Address Crisis</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JMM will seek and assist in acting in a significant crises.</a:t>
            </a:r>
          </a:p>
          <a:p>
            <a:pPr>
              <a:lnSpc>
                <a:spcPct val="200000"/>
              </a:lnSpc>
              <a:spcBef>
                <a:spcPts val="0"/>
              </a:spcBef>
              <a:spcAft>
                <a:spcPts val="0"/>
              </a:spcAft>
              <a:buFont typeface="Symbol" panose="05050102010706020507" pitchFamily="18" charset="2"/>
              <a:buChar char=""/>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Start actively seeking revenue</a:t>
            </a:r>
            <a:r>
              <a:rPr lang="en-US" sz="2400" dirty="0">
                <a:latin typeface="Times New Roman" panose="02020603050405020304" pitchFamily="18" charset="0"/>
                <a:ea typeface="Calibri" panose="020F0502020204030204" pitchFamily="34" charset="0"/>
                <a:cs typeface="Times New Roman" panose="02020603050405020304" pitchFamily="18" charset="0"/>
              </a:rPr>
              <a:t> and build up funds.</a:t>
            </a:r>
          </a:p>
          <a:p>
            <a:pPr>
              <a:lnSpc>
                <a:spcPct val="200000"/>
              </a:lnSpc>
              <a:spcBef>
                <a:spcPts val="0"/>
              </a:spcBef>
              <a:spcAft>
                <a:spcPts val="800"/>
              </a:spcAft>
              <a:buFont typeface="Symbol" panose="05050102010706020507" pitchFamily="18" charset="2"/>
              <a:buChar char=""/>
            </a:pPr>
            <a:r>
              <a:rPr lang="en-US" sz="2400" dirty="0">
                <a:latin typeface="Times New Roman" panose="02020603050405020304" pitchFamily="18" charset="0"/>
                <a:ea typeface="Calibri" panose="020F0502020204030204" pitchFamily="34" charset="0"/>
                <a:cs typeface="Times New Roman" panose="02020603050405020304" pitchFamily="18" charset="0"/>
              </a:rPr>
              <a:t>Lastly, JMM will take on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humanitarian efforts</a:t>
            </a:r>
            <a:r>
              <a:rPr lang="en-US" sz="2400" dirty="0">
                <a:latin typeface="Times New Roman" panose="02020603050405020304" pitchFamily="18" charset="0"/>
                <a:ea typeface="Calibri" panose="020F0502020204030204" pitchFamily="34" charset="0"/>
                <a:cs typeface="Times New Roman" panose="02020603050405020304" pitchFamily="18" charset="0"/>
              </a:rPr>
              <a:t> as the lead organization. </a:t>
            </a:r>
          </a:p>
          <a:p>
            <a:pPr marL="0" indent="0">
              <a:lnSpc>
                <a:spcPct val="200000"/>
              </a:lnSpc>
              <a:spcBef>
                <a:spcPts val="0"/>
              </a:spcBef>
              <a:spcAft>
                <a:spcPts val="800"/>
              </a:spcAft>
              <a:buFont typeface="Arial" panose="020B0604020202020204" pitchFamily="34" charset="0"/>
              <a:buNone/>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Slide Number Placeholder 3">
            <a:extLst>
              <a:ext uri="{FF2B5EF4-FFF2-40B4-BE49-F238E27FC236}">
                <a16:creationId xmlns:a16="http://schemas.microsoft.com/office/drawing/2014/main" id="{25759D4B-86BB-4FB5-BB64-E74E3C415911}"/>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slide44-1">
            <a:hlinkClick r:id="" action="ppaction://media"/>
            <a:extLst>
              <a:ext uri="{FF2B5EF4-FFF2-40B4-BE49-F238E27FC236}">
                <a16:creationId xmlns:a16="http://schemas.microsoft.com/office/drawing/2014/main" id="{79DC8237-B45E-48BB-AD4A-AAE61BE6C5B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11754" y="6932359"/>
            <a:ext cx="609600" cy="609600"/>
          </a:xfrm>
          <a:prstGeom prst="rect">
            <a:avLst/>
          </a:prstGeom>
        </p:spPr>
      </p:pic>
      <p:pic>
        <p:nvPicPr>
          <p:cNvPr id="3" name="slide44-2">
            <a:hlinkClick r:id="" action="ppaction://media"/>
            <a:extLst>
              <a:ext uri="{FF2B5EF4-FFF2-40B4-BE49-F238E27FC236}">
                <a16:creationId xmlns:a16="http://schemas.microsoft.com/office/drawing/2014/main" id="{42018D04-825A-4DA7-9525-72DF4A69B3EA}"/>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598098" y="6936006"/>
            <a:ext cx="609600" cy="609600"/>
          </a:xfrm>
          <a:prstGeom prst="rect">
            <a:avLst/>
          </a:prstGeom>
        </p:spPr>
      </p:pic>
      <p:pic>
        <p:nvPicPr>
          <p:cNvPr id="5" name="slide44-3">
            <a:hlinkClick r:id="" action="ppaction://media"/>
            <a:extLst>
              <a:ext uri="{FF2B5EF4-FFF2-40B4-BE49-F238E27FC236}">
                <a16:creationId xmlns:a16="http://schemas.microsoft.com/office/drawing/2014/main" id="{1454DDF7-D0B4-4073-9C28-5E9A747B867B}"/>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7104526" y="7086915"/>
            <a:ext cx="609600" cy="609600"/>
          </a:xfrm>
          <a:prstGeom prst="rect">
            <a:avLst/>
          </a:prstGeom>
        </p:spPr>
      </p:pic>
      <p:pic>
        <p:nvPicPr>
          <p:cNvPr id="6" name="slide44-4">
            <a:hlinkClick r:id="" action="ppaction://media"/>
            <a:extLst>
              <a:ext uri="{FF2B5EF4-FFF2-40B4-BE49-F238E27FC236}">
                <a16:creationId xmlns:a16="http://schemas.microsoft.com/office/drawing/2014/main" id="{55784629-A67B-4CCD-8714-9AD526B06045}"/>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8288520" y="6963827"/>
            <a:ext cx="609600" cy="609600"/>
          </a:xfrm>
          <a:prstGeom prst="rect">
            <a:avLst/>
          </a:prstGeom>
        </p:spPr>
      </p:pic>
      <p:pic>
        <p:nvPicPr>
          <p:cNvPr id="16" name="slide44-6">
            <a:hlinkClick r:id="" action="ppaction://media"/>
            <a:extLst>
              <a:ext uri="{FF2B5EF4-FFF2-40B4-BE49-F238E27FC236}">
                <a16:creationId xmlns:a16="http://schemas.microsoft.com/office/drawing/2014/main" id="{22BD7912-5E87-4441-87C1-350EA2FA004B}"/>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9316871" y="6932359"/>
            <a:ext cx="609600" cy="609600"/>
          </a:xfrm>
          <a:prstGeom prst="rect">
            <a:avLst/>
          </a:prstGeom>
        </p:spPr>
      </p:pic>
      <p:pic>
        <p:nvPicPr>
          <p:cNvPr id="17" name="slide44-5">
            <a:hlinkClick r:id="" action="ppaction://media"/>
            <a:extLst>
              <a:ext uri="{FF2B5EF4-FFF2-40B4-BE49-F238E27FC236}">
                <a16:creationId xmlns:a16="http://schemas.microsoft.com/office/drawing/2014/main" id="{1D7650D3-7AEC-4942-A647-3C99EA6F1F63}"/>
              </a:ext>
            </a:extLst>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10464312" y="6963827"/>
            <a:ext cx="609600" cy="609600"/>
          </a:xfrm>
          <a:prstGeom prst="rect">
            <a:avLst/>
          </a:prstGeom>
        </p:spPr>
      </p:pic>
    </p:spTree>
    <p:extLst>
      <p:ext uri="{BB962C8B-B14F-4D97-AF65-F5344CB8AC3E}">
        <p14:creationId xmlns:p14="http://schemas.microsoft.com/office/powerpoint/2010/main" val="5592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 presetClass="mediacall" presetSubtype="0" fill="hold" nodeType="withEffect">
                                  <p:stCondLst>
                                    <p:cond delay="0"/>
                                  </p:stCondLst>
                                  <p:childTnLst>
                                    <p:cmd type="call" cmd="playFrom(0.0)">
                                      <p:cBhvr>
                                        <p:cTn id="9" dur="53420"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2000"/>
                                        <p:tgtEl>
                                          <p:spTgt spid="10">
                                            <p:txEl>
                                              <p:pRg st="1" end="1"/>
                                            </p:txEl>
                                          </p:spTgt>
                                        </p:tgtEl>
                                      </p:cBhvr>
                                    </p:animEffect>
                                  </p:childTnLst>
                                </p:cTn>
                              </p:par>
                              <p:par>
                                <p:cTn id="15" presetID="1" presetClass="mediacall" presetSubtype="0" fill="hold" nodeType="withEffect">
                                  <p:stCondLst>
                                    <p:cond delay="0"/>
                                  </p:stCondLst>
                                  <p:childTnLst>
                                    <p:cmd type="call" cmd="playFrom(0.0)">
                                      <p:cBhvr>
                                        <p:cTn id="16" dur="7627"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2000"/>
                                        <p:tgtEl>
                                          <p:spTgt spid="10">
                                            <p:txEl>
                                              <p:pRg st="2" end="2"/>
                                            </p:txEl>
                                          </p:spTgt>
                                        </p:tgtEl>
                                      </p:cBhvr>
                                    </p:animEffect>
                                  </p:childTnLst>
                                </p:cTn>
                              </p:par>
                              <p:par>
                                <p:cTn id="22" presetID="1" presetClass="mediacall" presetSubtype="0" fill="hold" nodeType="withEffect">
                                  <p:stCondLst>
                                    <p:cond delay="0"/>
                                  </p:stCondLst>
                                  <p:childTnLst>
                                    <p:cmd type="call" cmd="playFrom(0.0)">
                                      <p:cBhvr>
                                        <p:cTn id="23" dur="11363" fill="hold"/>
                                        <p:tgtEl>
                                          <p:spTgt spid="5"/>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2000"/>
                                        <p:tgtEl>
                                          <p:spTgt spid="10">
                                            <p:txEl>
                                              <p:pRg st="3" end="3"/>
                                            </p:txEl>
                                          </p:spTgt>
                                        </p:tgtEl>
                                      </p:cBhvr>
                                    </p:animEffect>
                                  </p:childTnLst>
                                </p:cTn>
                              </p:par>
                              <p:par>
                                <p:cTn id="29" presetID="1" presetClass="mediacall" presetSubtype="0" fill="hold" nodeType="withEffect">
                                  <p:stCondLst>
                                    <p:cond delay="0"/>
                                  </p:stCondLst>
                                  <p:childTnLst>
                                    <p:cmd type="call" cmd="playFrom(0.0)">
                                      <p:cBhvr>
                                        <p:cTn id="30" dur="12042" fill="hold"/>
                                        <p:tgtEl>
                                          <p:spTgt spid="6"/>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2000"/>
                                        <p:tgtEl>
                                          <p:spTgt spid="10">
                                            <p:txEl>
                                              <p:pRg st="4" end="4"/>
                                            </p:txEl>
                                          </p:spTgt>
                                        </p:tgtEl>
                                      </p:cBhvr>
                                    </p:animEffect>
                                  </p:childTnLst>
                                </p:cTn>
                              </p:par>
                              <p:par>
                                <p:cTn id="36" presetID="1" presetClass="mediacall" presetSubtype="0" fill="hold" nodeType="withEffect">
                                  <p:stCondLst>
                                    <p:cond delay="0"/>
                                  </p:stCondLst>
                                  <p:childTnLst>
                                    <p:cmd type="call" cmd="playFrom(0.0)">
                                      <p:cBhvr>
                                        <p:cTn id="37" dur="16091" fill="hold"/>
                                        <p:tgtEl>
                                          <p:spTgt spid="17"/>
                                        </p:tgtEl>
                                      </p:cBhvr>
                                    </p:cmd>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2000"/>
                                        <p:tgtEl>
                                          <p:spTgt spid="8">
                                            <p:txEl>
                                              <p:pRg st="0" end="0"/>
                                            </p:txEl>
                                          </p:spTgt>
                                        </p:tgtEl>
                                      </p:cBhvr>
                                    </p:animEffect>
                                  </p:childTnLst>
                                </p:cTn>
                              </p:par>
                              <p:par>
                                <p:cTn id="43" presetID="1" presetClass="mediacall" presetSubtype="0" fill="hold" nodeType="withEffect">
                                  <p:stCondLst>
                                    <p:cond delay="0"/>
                                  </p:stCondLst>
                                  <p:childTnLst>
                                    <p:cmd type="call" cmd="playFrom(0.0)">
                                      <p:cBhvr>
                                        <p:cTn id="44" dur="40463" fill="hold"/>
                                        <p:tgtEl>
                                          <p:spTgt spid="16"/>
                                        </p:tgtEl>
                                      </p:cBhvr>
                                    </p:cmd>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8">
                                            <p:txEl>
                                              <p:pRg st="1" end="1"/>
                                            </p:txEl>
                                          </p:spTgt>
                                        </p:tgtEl>
                                        <p:attrNameLst>
                                          <p:attrName>style.visibility</p:attrName>
                                        </p:attrNameLst>
                                      </p:cBhvr>
                                      <p:to>
                                        <p:strVal val="visible"/>
                                      </p:to>
                                    </p:set>
                                    <p:animEffect transition="in" filter="fade">
                                      <p:cBhvr>
                                        <p:cTn id="48"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9" fill="hold" display="0">
                  <p:stCondLst>
                    <p:cond delay="indefinite"/>
                  </p:stCondLst>
                  <p:endCondLst>
                    <p:cond evt="onStopAudio" delay="0">
                      <p:tgtEl>
                        <p:sldTgt/>
                      </p:tgtEl>
                    </p:cond>
                  </p:endCondLst>
                </p:cTn>
                <p:tgtEl>
                  <p:spTgt spid="2"/>
                </p:tgtEl>
              </p:cMediaNode>
            </p:audio>
            <p:audio>
              <p:cMediaNode vol="80000" showWhenStopped="0">
                <p:cTn id="50" fill="hold" display="0">
                  <p:stCondLst>
                    <p:cond delay="indefinite"/>
                  </p:stCondLst>
                  <p:endCondLst>
                    <p:cond evt="onStopAudio" delay="0">
                      <p:tgtEl>
                        <p:sldTgt/>
                      </p:tgtEl>
                    </p:cond>
                  </p:endCondLst>
                </p:cTn>
                <p:tgtEl>
                  <p:spTgt spid="3"/>
                </p:tgtEl>
              </p:cMediaNode>
            </p:audio>
            <p:audio>
              <p:cMediaNode vol="80000" showWhenStopped="0">
                <p:cTn id="51" fill="hold" display="0">
                  <p:stCondLst>
                    <p:cond delay="indefinite"/>
                  </p:stCondLst>
                  <p:endCondLst>
                    <p:cond evt="onStopAudio" delay="0">
                      <p:tgtEl>
                        <p:sldTgt/>
                      </p:tgtEl>
                    </p:cond>
                  </p:endCondLst>
                </p:cTn>
                <p:tgtEl>
                  <p:spTgt spid="5"/>
                </p:tgtEl>
              </p:cMediaNode>
            </p:audio>
            <p:audio>
              <p:cMediaNode vol="80000" showWhenStopped="0">
                <p:cTn id="52" fill="hold" display="0">
                  <p:stCondLst>
                    <p:cond delay="indefinite"/>
                  </p:stCondLst>
                  <p:endCondLst>
                    <p:cond evt="onStopAudio" delay="0">
                      <p:tgtEl>
                        <p:sldTgt/>
                      </p:tgtEl>
                    </p:cond>
                  </p:endCondLst>
                </p:cTn>
                <p:tgtEl>
                  <p:spTgt spid="6"/>
                </p:tgtEl>
              </p:cMediaNode>
            </p:audio>
            <p:audio>
              <p:cMediaNode vol="80000" showWhenStopped="0">
                <p:cTn id="53" fill="hold" display="0">
                  <p:stCondLst>
                    <p:cond delay="indefinite"/>
                  </p:stCondLst>
                  <p:endCondLst>
                    <p:cond evt="onStopAudio" delay="0">
                      <p:tgtEl>
                        <p:sldTgt/>
                      </p:tgtEl>
                    </p:cond>
                  </p:endCondLst>
                </p:cTn>
                <p:tgtEl>
                  <p:spTgt spid="16"/>
                </p:tgtEl>
              </p:cMediaNode>
            </p:audio>
            <p:audio>
              <p:cMediaNode vol="80000" showWhenStopped="0">
                <p:cTn id="54" fill="hold" display="0">
                  <p:stCondLst>
                    <p:cond delay="indefinite"/>
                  </p:stCondLst>
                  <p:endCondLst>
                    <p:cond evt="onStopAudio" delay="0">
                      <p:tgtEl>
                        <p:sldTgt/>
                      </p:tgtEl>
                    </p:cond>
                  </p:endCondLst>
                </p:cTn>
                <p:tgtEl>
                  <p:spTgt spid="1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136524"/>
            <a:ext cx="5769428" cy="6342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422037" y="1056309"/>
            <a:ext cx="5480861" cy="5362538"/>
          </a:xfrm>
          <a:prstGeom prst="rect">
            <a:avLst/>
          </a:prstGeom>
        </p:spPr>
        <p:txBody>
          <a:bodyPr>
            <a:normAutofit fontScale="25000" lnSpcReduction="20000"/>
          </a:bodyPr>
          <a:lstStyle/>
          <a:p>
            <a:pPr marL="0" marR="0" indent="0">
              <a:lnSpc>
                <a:spcPct val="200000"/>
              </a:lnSpc>
              <a:spcBef>
                <a:spcPts val="0"/>
              </a:spcBef>
              <a:spcAft>
                <a:spcPts val="800"/>
              </a:spcAft>
              <a:buNone/>
            </a:pPr>
            <a:r>
              <a:rPr lang="en-US" sz="5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Other Things</a:t>
            </a:r>
          </a:p>
          <a:p>
            <a:pPr marL="0" marR="0" indent="0">
              <a:lnSpc>
                <a:spcPct val="200000"/>
              </a:lnSpc>
              <a:spcBef>
                <a:spcPts val="200"/>
              </a:spcBef>
              <a:spcAft>
                <a:spcPts val="0"/>
              </a:spcAft>
              <a:buNone/>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Management Information System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MiS</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plan</a:t>
            </a:r>
          </a:p>
          <a:p>
            <a:pPr marL="0" marR="0" indent="0" defTabSz="228600">
              <a:lnSpc>
                <a:spcPct val="200000"/>
              </a:lnSpc>
              <a:spcBef>
                <a:spcPts val="0"/>
              </a:spcBef>
              <a:spcAft>
                <a:spcPts val="800"/>
              </a:spcAft>
              <a:buNone/>
            </a:pPr>
            <a:r>
              <a:rPr lang="en-US" sz="4000" dirty="0">
                <a:latin typeface="Times New Roman" panose="02020603050405020304" pitchFamily="18" charset="0"/>
                <a:ea typeface="Calibri" panose="020F0502020204030204" pitchFamily="34" charset="0"/>
                <a:cs typeface="Times New Roman" panose="02020603050405020304" pitchFamily="18" charset="0"/>
              </a:rPr>
              <a:t>	The expanded Crisis App is the cornerstone of JMMs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MiS</a:t>
            </a:r>
            <a:r>
              <a:rPr lang="en-US" sz="4000" dirty="0">
                <a:latin typeface="Times New Roman" panose="02020603050405020304" pitchFamily="18" charset="0"/>
                <a:ea typeface="Calibri" panose="020F0502020204030204" pitchFamily="34" charset="0"/>
                <a:cs typeface="Times New Roman" panose="02020603050405020304" pitchFamily="18" charset="0"/>
              </a:rPr>
              <a:t> and competitive advantage.  Logistic checks will occur on an online portal accessible from a cell phone.  The supply chain will be tracked by scan code and entered into the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MiS</a:t>
            </a:r>
            <a:r>
              <a:rPr lang="en-US" sz="4000" dirty="0">
                <a:latin typeface="Times New Roman" panose="02020603050405020304" pitchFamily="18" charset="0"/>
                <a:ea typeface="Calibri" panose="020F0502020204030204" pitchFamily="34" charset="0"/>
                <a:cs typeface="Times New Roman" panose="02020603050405020304" pitchFamily="18" charset="0"/>
              </a:rPr>
              <a:t>.  At an instant, JMM should be able to locate resource coming in and its delivery time, as well as humanitarian needed items going out and its delivery time.  The portal will also include employee and management check-ins that have comment areas for problems encountered that are carbon copied to the key management team.  This not only keeps track of employee safety abroad but also allows a team to work out any hiccups right away.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MiS</a:t>
            </a:r>
            <a:r>
              <a:rPr lang="en-US" sz="4000" dirty="0">
                <a:latin typeface="Times New Roman" panose="02020603050405020304" pitchFamily="18" charset="0"/>
                <a:ea typeface="Calibri" panose="020F0502020204030204" pitchFamily="34" charset="0"/>
                <a:cs typeface="Times New Roman" panose="02020603050405020304" pitchFamily="18" charset="0"/>
              </a:rPr>
              <a:t> will develop lists of preferred logistics that are available for scheduling for which items need shipping.  Inventory of food, clothing, perishables and medical supplies will also be kept in the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MiS</a:t>
            </a:r>
            <a:r>
              <a:rPr lang="en-US" sz="4000" dirty="0">
                <a:latin typeface="Times New Roman" panose="02020603050405020304" pitchFamily="18" charset="0"/>
                <a:ea typeface="Calibri" panose="020F0502020204030204" pitchFamily="34" charset="0"/>
                <a:cs typeface="Times New Roman" panose="02020603050405020304" pitchFamily="18" charset="0"/>
              </a:rPr>
              <a:t>.  Lastly, employee timecards and any work-related equipment assigned to them. </a:t>
            </a:r>
          </a:p>
          <a:p>
            <a:pPr marL="0" marR="0" indent="0">
              <a:lnSpc>
                <a:spcPct val="200000"/>
              </a:lnSpc>
              <a:spcBef>
                <a:spcPts val="200"/>
              </a:spcBef>
              <a:spcAft>
                <a:spcPts val="0"/>
              </a:spcAft>
              <a:buNone/>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Competitive Advantage</a:t>
            </a:r>
          </a:p>
          <a:p>
            <a:pPr marL="0" marR="0" indent="0" defTabSz="228600">
              <a:lnSpc>
                <a:spcPct val="200000"/>
              </a:lnSpc>
              <a:spcBef>
                <a:spcPts val="0"/>
              </a:spcBef>
              <a:spcAft>
                <a:spcPts val="800"/>
              </a:spcAft>
              <a:buNone/>
            </a:pPr>
            <a:r>
              <a:rPr lang="en-US" sz="4000" dirty="0">
                <a:latin typeface="Times New Roman" panose="02020603050405020304" pitchFamily="18" charset="0"/>
                <a:ea typeface="Calibri" panose="020F0502020204030204" pitchFamily="34" charset="0"/>
                <a:cs typeface="Times New Roman" panose="02020603050405020304" pitchFamily="18" charset="0"/>
              </a:rPr>
              <a:t>	According to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Darnall</a:t>
            </a:r>
            <a:r>
              <a:rPr lang="en-US" sz="4000" dirty="0">
                <a:latin typeface="Times New Roman" panose="02020603050405020304" pitchFamily="18" charset="0"/>
                <a:ea typeface="Calibri" panose="020F0502020204030204" pitchFamily="34" charset="0"/>
                <a:cs typeface="Times New Roman" panose="02020603050405020304" pitchFamily="18" charset="0"/>
              </a:rPr>
              <a:t> and Preston (2012), first-mover advantages often last for a decades or more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Darnall</a:t>
            </a:r>
            <a:r>
              <a:rPr lang="en-US" sz="4000" dirty="0">
                <a:latin typeface="Times New Roman" panose="02020603050405020304" pitchFamily="18" charset="0"/>
                <a:ea typeface="Calibri" panose="020F0502020204030204" pitchFamily="34" charset="0"/>
                <a:cs typeface="Times New Roman" panose="02020603050405020304" pitchFamily="18" charset="0"/>
              </a:rPr>
              <a:t> &amp; Preston, 2012).  Though JMM will not be the first in responding to crisis aid or preaching the gospel its approach may prove to have first-mover benefits anyway.  The Crisis App linked with supply chain management, human resource, risk, and Information systems management is revolutionary.  More on this later. </a:t>
            </a:r>
          </a:p>
          <a:p>
            <a:pPr marL="0" marR="0" indent="0" defTabSz="228600">
              <a:lnSpc>
                <a:spcPct val="200000"/>
              </a:lnSpc>
              <a:spcBef>
                <a:spcPts val="0"/>
              </a:spcBef>
              <a:spcAft>
                <a:spcPts val="800"/>
              </a:spcAft>
              <a:buNone/>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t>Marketing –Strategic Advantage </a:t>
            </a:r>
          </a:p>
        </p:txBody>
      </p:sp>
      <p:sp>
        <p:nvSpPr>
          <p:cNvPr id="10" name="Text Placeholder 7">
            <a:extLst>
              <a:ext uri="{FF2B5EF4-FFF2-40B4-BE49-F238E27FC236}">
                <a16:creationId xmlns:a16="http://schemas.microsoft.com/office/drawing/2014/main" id="{77E9178A-F832-46EB-A9A2-878C675B5655}"/>
              </a:ext>
            </a:extLst>
          </p:cNvPr>
          <p:cNvSpPr txBox="1">
            <a:spLocks/>
          </p:cNvSpPr>
          <p:nvPr/>
        </p:nvSpPr>
        <p:spPr>
          <a:xfrm>
            <a:off x="191890" y="1027204"/>
            <a:ext cx="5480861" cy="5329146"/>
          </a:xfrm>
          <a:prstGeom prst="rect">
            <a:avLst/>
          </a:prstGeom>
        </p:spPr>
        <p:txBody>
          <a:bodyPr>
            <a:normAutofit fontScale="85000" lnSpcReduction="1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nSpc>
                <a:spcPct val="200000"/>
              </a:lnSpc>
              <a:spcBef>
                <a:spcPts val="0"/>
              </a:spcBef>
              <a:spcAft>
                <a:spcPts val="800"/>
              </a:spcAft>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customer relationship management plan (CRMP).  The CRMP</a:t>
            </a:r>
            <a:r>
              <a:rPr lang="en-US"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for JMM is social media based.  By utilizing social media, customer relationship management can excel.  In addition, traditional methods such as email, video conferencing and mail will be used when needed.  Lastly, personal one-on-one meetings many times are the only way to get something done or resolved.  However, since all revenue is through charitable donations, and JMM is mandated to be a good steward of those funds expensive flights and stays will only be when necessary.  If there is any possibility of accomplishing the work through video conferencing or other means this will be the first choice.  The handling of unsatisfied people and complaints is of utmost importance.  All efforts will be made to resolve any issue. </a:t>
            </a:r>
          </a:p>
          <a:p>
            <a:pPr marL="0" indent="0">
              <a:lnSpc>
                <a:spcPct val="200000"/>
              </a:lnSpc>
              <a:spcBef>
                <a:spcPts val="0"/>
              </a:spcBef>
              <a:spcAft>
                <a:spcPts val="800"/>
              </a:spcAft>
              <a:buFont typeface="Arial" panose="020B0604020202020204" pitchFamily="34" charset="0"/>
              <a:buNone/>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Slide Number Placeholder 3">
            <a:extLst>
              <a:ext uri="{FF2B5EF4-FFF2-40B4-BE49-F238E27FC236}">
                <a16:creationId xmlns:a16="http://schemas.microsoft.com/office/drawing/2014/main" id="{FF3C1D56-9D6E-430F-8AD9-83206C2E6C28}"/>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slide45-1">
            <a:hlinkClick r:id="" action="ppaction://media"/>
            <a:extLst>
              <a:ext uri="{FF2B5EF4-FFF2-40B4-BE49-F238E27FC236}">
                <a16:creationId xmlns:a16="http://schemas.microsoft.com/office/drawing/2014/main" id="{70C5BC48-0A0E-4C0E-8D03-30CBA5D852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49268" y="6915299"/>
            <a:ext cx="609600" cy="609600"/>
          </a:xfrm>
          <a:prstGeom prst="rect">
            <a:avLst/>
          </a:prstGeom>
        </p:spPr>
      </p:pic>
      <p:pic>
        <p:nvPicPr>
          <p:cNvPr id="3" name="slide45-2">
            <a:hlinkClick r:id="" action="ppaction://media"/>
            <a:extLst>
              <a:ext uri="{FF2B5EF4-FFF2-40B4-BE49-F238E27FC236}">
                <a16:creationId xmlns:a16="http://schemas.microsoft.com/office/drawing/2014/main" id="{5034042C-61E5-4D3A-A896-A7A5BA95BA9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65833" y="6887781"/>
            <a:ext cx="609600" cy="609600"/>
          </a:xfrm>
          <a:prstGeom prst="rect">
            <a:avLst/>
          </a:prstGeom>
        </p:spPr>
      </p:pic>
      <p:pic>
        <p:nvPicPr>
          <p:cNvPr id="5" name="slide45-3">
            <a:hlinkClick r:id="" action="ppaction://media"/>
            <a:extLst>
              <a:ext uri="{FF2B5EF4-FFF2-40B4-BE49-F238E27FC236}">
                <a16:creationId xmlns:a16="http://schemas.microsoft.com/office/drawing/2014/main" id="{817C081D-9248-423C-8BAE-F4A80E2423E6}"/>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1549268" y="6915299"/>
            <a:ext cx="609600" cy="609600"/>
          </a:xfrm>
          <a:prstGeom prst="rect">
            <a:avLst/>
          </a:prstGeom>
        </p:spPr>
      </p:pic>
    </p:spTree>
    <p:extLst>
      <p:ext uri="{BB962C8B-B14F-4D97-AF65-F5344CB8AC3E}">
        <p14:creationId xmlns:p14="http://schemas.microsoft.com/office/powerpoint/2010/main" val="242254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 presetClass="mediacall" presetSubtype="0" fill="hold" nodeType="withEffect">
                                  <p:stCondLst>
                                    <p:cond delay="0"/>
                                  </p:stCondLst>
                                  <p:childTnLst>
                                    <p:cmd type="call" cmd="playFrom(0.0)">
                                      <p:cBhvr>
                                        <p:cTn id="9" dur="53054"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2000"/>
                                        <p:tgtEl>
                                          <p:spTgt spid="8">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2000"/>
                                        <p:tgtEl>
                                          <p:spTgt spid="8">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2000"/>
                                        <p:tgtEl>
                                          <p:spTgt spid="8">
                                            <p:txEl>
                                              <p:pRg st="2" end="2"/>
                                            </p:txEl>
                                          </p:spTgt>
                                        </p:tgtEl>
                                      </p:cBhvr>
                                    </p:animEffect>
                                  </p:childTnLst>
                                </p:cTn>
                              </p:par>
                              <p:par>
                                <p:cTn id="21" presetID="1" presetClass="mediacall" presetSubtype="0" fill="hold" nodeType="withEffect">
                                  <p:stCondLst>
                                    <p:cond delay="0"/>
                                  </p:stCondLst>
                                  <p:childTnLst>
                                    <p:cmd type="call" cmd="playFrom(0.0)">
                                      <p:cBhvr>
                                        <p:cTn id="22" dur="67526" fill="hold"/>
                                        <p:tgtEl>
                                          <p:spTgt spid="3"/>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327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2"/>
                </p:tgtEl>
              </p:cMediaNode>
            </p:audio>
            <p:audio>
              <p:cMediaNode vol="80000" showWhenStopped="0">
                <p:cTn id="36" fill="hold" display="0">
                  <p:stCondLst>
                    <p:cond delay="indefinite"/>
                  </p:stCondLst>
                  <p:endCondLst>
                    <p:cond evt="onStopAudio" delay="0">
                      <p:tgtEl>
                        <p:sldTgt/>
                      </p:tgtEl>
                    </p:cond>
                  </p:endCondLst>
                </p:cTn>
                <p:tgtEl>
                  <p:spTgt spid="3"/>
                </p:tgtEl>
              </p:cMediaNode>
            </p:audio>
            <p:audio>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136524"/>
            <a:ext cx="5769428" cy="6342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422037" y="1150063"/>
            <a:ext cx="5480861" cy="5206287"/>
          </a:xfrm>
          <a:prstGeom prst="rect">
            <a:avLst/>
          </a:prstGeom>
        </p:spPr>
        <p:txBody>
          <a:bodyPr>
            <a:normAutofit fontScale="32500" lnSpcReduction="20000"/>
          </a:bodyPr>
          <a:lstStyle/>
          <a:p>
            <a:pPr marL="0" lvl="0" indent="0" defTabSz="228600">
              <a:lnSpc>
                <a:spcPct val="200000"/>
              </a:lnSpc>
              <a:spcBef>
                <a:spcPts val="0"/>
              </a:spcBef>
              <a:spcAft>
                <a:spcPts val="800"/>
              </a:spcAft>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 Overall marketing strategy.  Overall strategy</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for JMM is not focused on the customer but the provider.  In the financial forecast of JMM it was recommended that JMM pursue foundation grants as a source.  This may be difficult as most foundations like to see a history in humanitarian aid, and JMM is new to the global arena.  To compound the problem most foundations prefer to give to non-profit corporations, not non-profit LLC’s.  However, JMM only needs one significant donation to get the wheels rolling. </a:t>
            </a:r>
          </a:p>
          <a:p>
            <a:pPr marL="0" lvl="0" indent="0" defTabSz="228600">
              <a:lnSpc>
                <a:spcPct val="200000"/>
              </a:lnSpc>
              <a:spcBef>
                <a:spcPts val="0"/>
              </a:spcBef>
              <a:spcAft>
                <a:spcPts val="800"/>
              </a:spcAft>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 specific marketing mix.  A specific marketing mix</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for JMM is using foundations and grants minimally.  Individual donations are to be the primary source of revenue.  Advertising will go out through mailers, billboards, web media, social web sites, commercials on radio, tv, Facebook and YouTube. </a:t>
            </a:r>
          </a:p>
          <a:p>
            <a:pPr marL="0" lvl="0" indent="0" defTabSz="228600">
              <a:lnSpc>
                <a:spcPct val="200000"/>
              </a:lnSpc>
              <a:spcBef>
                <a:spcPts val="0"/>
              </a:spcBef>
              <a:spcAft>
                <a:spcPts val="800"/>
              </a:spcAft>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 Strengths and weaknesses. </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Inability to satisfy the target market needs lay in the targeting algorithms of Google and Facebook.  Weaknesses might include such things as not knowing how many large donators potential contributors use those sites.  It may be necessary to develop an alternative marketing plan for those that give large donations. </a:t>
            </a:r>
          </a:p>
          <a:p>
            <a:pPr marL="0" lvl="0" indent="0" defTabSz="228600">
              <a:lnSpc>
                <a:spcPct val="200000"/>
              </a:lnSpc>
              <a:spcBef>
                <a:spcPts val="200"/>
              </a:spcBef>
              <a:spcAft>
                <a:spcPts val="0"/>
              </a:spcAft>
              <a:buNone/>
            </a:pP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The Communication Plan </a:t>
            </a:r>
          </a:p>
          <a:p>
            <a:pPr marL="0" lvl="0" indent="0" defTabSz="228600">
              <a:lnSpc>
                <a:spcPct val="200000"/>
              </a:lnSpc>
              <a:spcBef>
                <a:spcPts val="0"/>
              </a:spcBef>
              <a:spcAft>
                <a:spcPts val="0"/>
              </a:spcAft>
              <a:buNone/>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The communications plan is the final area of this section.  First, internal communications will be face to face whenever possible.  This will alleviate misunderstandings.  Resources such as Monday.com for scheduling and task accomplishment will be leveraged.  Video chat is preferred over phone calls and Facebook has a free one that is worldwide.  Weekly internal mandatory meetings keeping track of logistics, goal accomplishment, and upcoming endeavors will be weekly.  Finally, any change to a project plan must be approved in a weekly meeting by the key managers.  Externally, JMM representative must be polite, empathetic, and professional.  Language is maintained as an example of purity.  No foul language is acceptable at any time.  When addressing problems, it is important to find the best resolution for the customer and the provider.  Finally, when dealing with people it is JMM’s instruction not to be alone.  There must always be a witness to prevent false allegations of any type.  There has been a computer network plan created and available upon request. </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Text Placeholder 7">
            <a:extLst>
              <a:ext uri="{FF2B5EF4-FFF2-40B4-BE49-F238E27FC236}">
                <a16:creationId xmlns:a16="http://schemas.microsoft.com/office/drawing/2014/main" id="{77E9178A-F832-46EB-A9A2-878C675B5655}"/>
              </a:ext>
            </a:extLst>
          </p:cNvPr>
          <p:cNvSpPr txBox="1">
            <a:spLocks/>
          </p:cNvSpPr>
          <p:nvPr/>
        </p:nvSpPr>
        <p:spPr>
          <a:xfrm>
            <a:off x="191890" y="1027204"/>
            <a:ext cx="5480861" cy="5329146"/>
          </a:xfrm>
          <a:prstGeom prst="rect">
            <a:avLst/>
          </a:prstGeom>
        </p:spPr>
        <p:txBody>
          <a:bodyPr>
            <a:normAutofit fontScale="85000" lnSpcReduction="1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defTabSz="228600">
              <a:lnSpc>
                <a:spcPct val="210000"/>
              </a:lnSpc>
              <a:spcBef>
                <a:spcPts val="0"/>
              </a:spcBef>
              <a:spcAft>
                <a:spcPts val="800"/>
              </a:spcAft>
              <a:buNone/>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Some other ways JMM can achieve a competitive advantage might be the Home-Country Demand Knowing one's market locally may be an advantage.  Still, other advantages include Total Quality Management (TQM), Innovation, Joint Ventures Partners (a cooperative arrangement that involves two or more organizations), Strategic Alliance (a cooperative agreement between two or more firms) and Customer Focus (</a:t>
            </a:r>
            <a:r>
              <a:rPr lang="en-US" sz="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Darnall</a:t>
            </a:r>
            <a:r>
              <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&amp; Preston, 2012; Global Industry Analysts, Inc., 2011).  Further, since JMM is people-centered its ability to get and retain great employees should excel as a result of the fully paid health and benefit plan.  Lastly, our people will be doing what they love because they care about people and the environment.  As a result, sustainable green options will be chosen, and quality will be addressed in the Total Quality fashion. </a:t>
            </a:r>
          </a:p>
          <a:p>
            <a:pPr marL="0" lvl="0" indent="0">
              <a:lnSpc>
                <a:spcPct val="200000"/>
              </a:lnSpc>
              <a:spcBef>
                <a:spcPts val="200"/>
              </a:spcBef>
              <a:spcAft>
                <a:spcPts val="0"/>
              </a:spcAft>
              <a:buNone/>
            </a:pPr>
            <a:r>
              <a:rPr lang="en-US" sz="1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The Four Ps </a:t>
            </a:r>
          </a:p>
          <a:p>
            <a:pPr marL="0" lvl="0" indent="0" defTabSz="228600">
              <a:lnSpc>
                <a:spcPct val="200000"/>
              </a:lnSpc>
              <a:spcBef>
                <a:spcPts val="0"/>
              </a:spcBef>
              <a:spcAft>
                <a:spcPts val="800"/>
              </a:spcAft>
              <a:buNone/>
            </a:pPr>
            <a:r>
              <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The four Ps of Marketing are Product, Price, Place, and Promotion.  They are also known as the 'Product Mix.'  How the four Ps apply to JMM: the Product is through humanitarian aid and the gospel.  Both are free to the customer but cost a lot to provide. The place: the place of need which is the entire world.  This leaves only promotion.  Promoting JMM was covered in the marketing strategy.  However, today is an optimal time for JMM to upstart as charitable contributions are at a high in the US. </a:t>
            </a:r>
          </a:p>
          <a:p>
            <a:pPr marL="0" indent="0">
              <a:lnSpc>
                <a:spcPct val="200000"/>
              </a:lnSpc>
              <a:spcBef>
                <a:spcPts val="0"/>
              </a:spcBef>
              <a:spcAft>
                <a:spcPts val="800"/>
              </a:spcAft>
              <a:buFont typeface="Arial" panose="020B0604020202020204" pitchFamily="34" charset="0"/>
              <a:buNone/>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Slide Number Placeholder 3">
            <a:extLst>
              <a:ext uri="{FF2B5EF4-FFF2-40B4-BE49-F238E27FC236}">
                <a16:creationId xmlns:a16="http://schemas.microsoft.com/office/drawing/2014/main" id="{C9E78572-D9BE-41E1-A473-F27FCCB8A4DC}"/>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 Placeholder 8">
            <a:extLst>
              <a:ext uri="{FF2B5EF4-FFF2-40B4-BE49-F238E27FC236}">
                <a16:creationId xmlns:a16="http://schemas.microsoft.com/office/drawing/2014/main" id="{566889FF-F45F-45AD-96CC-91FA182A2D6F}"/>
              </a:ext>
            </a:extLst>
          </p:cNvPr>
          <p:cNvSpPr txBox="1">
            <a:spLocks/>
          </p:cNvSpPr>
          <p:nvPr/>
        </p:nvSpPr>
        <p:spPr>
          <a:xfrm>
            <a:off x="3942362" y="634748"/>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a:t>Marketing –Strategic Advantage </a:t>
            </a:r>
          </a:p>
        </p:txBody>
      </p:sp>
      <p:pic>
        <p:nvPicPr>
          <p:cNvPr id="3" name="slide46-1">
            <a:hlinkClick r:id="" action="ppaction://media"/>
            <a:extLst>
              <a:ext uri="{FF2B5EF4-FFF2-40B4-BE49-F238E27FC236}">
                <a16:creationId xmlns:a16="http://schemas.microsoft.com/office/drawing/2014/main" id="{4FD957D3-89DC-43E3-8D2F-6C9EE4A0D34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870633" y="7014325"/>
            <a:ext cx="609600" cy="609600"/>
          </a:xfrm>
          <a:prstGeom prst="rect">
            <a:avLst/>
          </a:prstGeom>
        </p:spPr>
      </p:pic>
      <p:pic>
        <p:nvPicPr>
          <p:cNvPr id="5" name="slide46-2">
            <a:hlinkClick r:id="" action="ppaction://media"/>
            <a:extLst>
              <a:ext uri="{FF2B5EF4-FFF2-40B4-BE49-F238E27FC236}">
                <a16:creationId xmlns:a16="http://schemas.microsoft.com/office/drawing/2014/main" id="{BAF4BE93-36E8-4B93-9FF2-406E8708D185}"/>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598098" y="7014481"/>
            <a:ext cx="609600" cy="609600"/>
          </a:xfrm>
          <a:prstGeom prst="rect">
            <a:avLst/>
          </a:prstGeom>
        </p:spPr>
      </p:pic>
      <p:pic>
        <p:nvPicPr>
          <p:cNvPr id="6" name="slide46-3">
            <a:hlinkClick r:id="" action="ppaction://media"/>
            <a:extLst>
              <a:ext uri="{FF2B5EF4-FFF2-40B4-BE49-F238E27FC236}">
                <a16:creationId xmlns:a16="http://schemas.microsoft.com/office/drawing/2014/main" id="{50A07CCF-EB42-470F-87D0-96B078162668}"/>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11611754" y="7021131"/>
            <a:ext cx="609600" cy="609600"/>
          </a:xfrm>
          <a:prstGeom prst="rect">
            <a:avLst/>
          </a:prstGeom>
        </p:spPr>
      </p:pic>
      <p:pic>
        <p:nvPicPr>
          <p:cNvPr id="9" name="slide46-4">
            <a:hlinkClick r:id="" action="ppaction://media"/>
            <a:extLst>
              <a:ext uri="{FF2B5EF4-FFF2-40B4-BE49-F238E27FC236}">
                <a16:creationId xmlns:a16="http://schemas.microsoft.com/office/drawing/2014/main" id="{2CB8EA65-839B-4BE1-9A13-8132145A247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11611754" y="6978941"/>
            <a:ext cx="609600" cy="609600"/>
          </a:xfrm>
          <a:prstGeom prst="rect">
            <a:avLst/>
          </a:prstGeom>
        </p:spPr>
      </p:pic>
      <p:pic>
        <p:nvPicPr>
          <p:cNvPr id="17" name="slide46-5">
            <a:hlinkClick r:id="" action="ppaction://media"/>
            <a:extLst>
              <a:ext uri="{FF2B5EF4-FFF2-40B4-BE49-F238E27FC236}">
                <a16:creationId xmlns:a16="http://schemas.microsoft.com/office/drawing/2014/main" id="{0C6B1595-1B8E-44E6-B86A-4DBCB2CBD426}"/>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11611754" y="6979097"/>
            <a:ext cx="609600" cy="609600"/>
          </a:xfrm>
          <a:prstGeom prst="rect">
            <a:avLst/>
          </a:prstGeom>
        </p:spPr>
      </p:pic>
      <p:pic>
        <p:nvPicPr>
          <p:cNvPr id="19" name="Picture 18" descr="A picture containing green&#10;&#10;Description automatically generated">
            <a:extLst>
              <a:ext uri="{FF2B5EF4-FFF2-40B4-BE49-F238E27FC236}">
                <a16:creationId xmlns:a16="http://schemas.microsoft.com/office/drawing/2014/main" id="{FF5312C0-6D53-403F-BEBB-D6DBB1E4A8CA}"/>
              </a:ext>
            </a:extLst>
          </p:cNvPr>
          <p:cNvPicPr>
            <a:picLocks noChangeAspect="1"/>
          </p:cNvPicPr>
          <p:nvPr/>
        </p:nvPicPr>
        <p:blipFill rotWithShape="1">
          <a:blip r:embed="rId15"/>
          <a:srcRect t="13796" b="30139"/>
          <a:stretch/>
        </p:blipFill>
        <p:spPr>
          <a:xfrm>
            <a:off x="6454302" y="1424362"/>
            <a:ext cx="5448596" cy="4863726"/>
          </a:xfrm>
          <a:prstGeom prst="rect">
            <a:avLst/>
          </a:prstGeom>
        </p:spPr>
      </p:pic>
      <p:pic>
        <p:nvPicPr>
          <p:cNvPr id="20" name="slide46-6">
            <a:hlinkClick r:id="" action="ppaction://media"/>
            <a:extLst>
              <a:ext uri="{FF2B5EF4-FFF2-40B4-BE49-F238E27FC236}">
                <a16:creationId xmlns:a16="http://schemas.microsoft.com/office/drawing/2014/main" id="{20A3EEB6-E30B-4639-BF8A-4743A92A0DEC}"/>
              </a:ext>
            </a:extLst>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11598098" y="7014169"/>
            <a:ext cx="609600" cy="609600"/>
          </a:xfrm>
          <a:prstGeom prst="rect">
            <a:avLst/>
          </a:prstGeom>
        </p:spPr>
      </p:pic>
      <p:pic>
        <p:nvPicPr>
          <p:cNvPr id="2" name="Picture 1">
            <a:extLst>
              <a:ext uri="{FF2B5EF4-FFF2-40B4-BE49-F238E27FC236}">
                <a16:creationId xmlns:a16="http://schemas.microsoft.com/office/drawing/2014/main" id="{C6D53F09-4EA5-4F1D-901A-CC4E14D5BC9A}"/>
              </a:ext>
            </a:extLst>
          </p:cNvPr>
          <p:cNvPicPr>
            <a:picLocks noChangeAspect="1"/>
          </p:cNvPicPr>
          <p:nvPr/>
        </p:nvPicPr>
        <p:blipFill>
          <a:blip r:embed="rId16"/>
          <a:stretch>
            <a:fillRect/>
          </a:stretch>
        </p:blipFill>
        <p:spPr>
          <a:xfrm>
            <a:off x="764275" y="1560531"/>
            <a:ext cx="10847479" cy="4385350"/>
          </a:xfrm>
          <a:prstGeom prst="rect">
            <a:avLst/>
          </a:prstGeom>
        </p:spPr>
      </p:pic>
    </p:spTree>
    <p:extLst>
      <p:ext uri="{BB962C8B-B14F-4D97-AF65-F5344CB8AC3E}">
        <p14:creationId xmlns:p14="http://schemas.microsoft.com/office/powerpoint/2010/main" val="106997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000"/>
                                        <p:tgtEl>
                                          <p:spTgt spid="10">
                                            <p:txEl>
                                              <p:pRg st="0" end="0"/>
                                            </p:txEl>
                                          </p:spTgt>
                                        </p:tgtEl>
                                      </p:cBhvr>
                                    </p:animEffect>
                                  </p:childTnLst>
                                </p:cTn>
                              </p:par>
                              <p:par>
                                <p:cTn id="11" presetID="1" presetClass="mediacall" presetSubtype="0" fill="hold" nodeType="withEffect">
                                  <p:stCondLst>
                                    <p:cond delay="0"/>
                                  </p:stCondLst>
                                  <p:childTnLst>
                                    <p:cmd type="call" cmd="playFrom(0.0)">
                                      <p:cBhvr>
                                        <p:cTn id="12" dur="41900"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2000"/>
                                        <p:tgtEl>
                                          <p:spTgt spid="10">
                                            <p:txEl>
                                              <p:pRg st="1" end="1"/>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2000"/>
                                        <p:tgtEl>
                                          <p:spTgt spid="10">
                                            <p:txEl>
                                              <p:pRg st="2" end="2"/>
                                            </p:txEl>
                                          </p:spTgt>
                                        </p:tgtEl>
                                      </p:cBhvr>
                                    </p:animEffect>
                                  </p:childTnLst>
                                </p:cTn>
                              </p:par>
                              <p:par>
                                <p:cTn id="22" presetID="1" presetClass="mediacall" presetSubtype="0" fill="hold" nodeType="withEffect">
                                  <p:stCondLst>
                                    <p:cond delay="0"/>
                                  </p:stCondLst>
                                  <p:childTnLst>
                                    <p:cmd type="call" cmd="playFrom(0.0)">
                                      <p:cBhvr>
                                        <p:cTn id="23" dur="32522" fill="hold"/>
                                        <p:tgtEl>
                                          <p:spTgt spid="5"/>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2000"/>
                                        <p:tgtEl>
                                          <p:spTgt spid="8">
                                            <p:txEl>
                                              <p:pRg st="0" end="0"/>
                                            </p:txEl>
                                          </p:spTgt>
                                        </p:tgtEl>
                                      </p:cBhvr>
                                    </p:animEffect>
                                  </p:childTnLst>
                                </p:cTn>
                              </p:par>
                              <p:par>
                                <p:cTn id="29" presetID="45" presetClass="exit" presetSubtype="0" fill="hold" nodeType="withEffect">
                                  <p:stCondLst>
                                    <p:cond delay="0"/>
                                  </p:stCondLst>
                                  <p:childTnLst>
                                    <p:animEffect transition="out" filter="fade">
                                      <p:cBhvr>
                                        <p:cTn id="30" dur="2000"/>
                                        <p:tgtEl>
                                          <p:spTgt spid="19"/>
                                        </p:tgtEl>
                                      </p:cBhvr>
                                    </p:animEffect>
                                    <p:anim calcmode="lin" valueType="num">
                                      <p:cBhvr>
                                        <p:cTn id="31" dur="2000"/>
                                        <p:tgtEl>
                                          <p:spTgt spid="1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2" dur="2000"/>
                                        <p:tgtEl>
                                          <p:spTgt spid="19"/>
                                        </p:tgtEl>
                                        <p:attrNameLst>
                                          <p:attrName>ppt_h</p:attrName>
                                        </p:attrNameLst>
                                      </p:cBhvr>
                                      <p:tavLst>
                                        <p:tav tm="0">
                                          <p:val>
                                            <p:strVal val="ppt_h"/>
                                          </p:val>
                                        </p:tav>
                                        <p:tav tm="100000">
                                          <p:val>
                                            <p:strVal val="ppt_h"/>
                                          </p:val>
                                        </p:tav>
                                      </p:tavLst>
                                    </p:anim>
                                    <p:set>
                                      <p:cBhvr>
                                        <p:cTn id="33" dur="1" fill="hold">
                                          <p:stCondLst>
                                            <p:cond delay="1999"/>
                                          </p:stCondLst>
                                        </p:cTn>
                                        <p:tgtEl>
                                          <p:spTgt spid="19"/>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41508" fill="hold"/>
                                        <p:tgtEl>
                                          <p:spTgt spid="6"/>
                                        </p:tgtEl>
                                      </p:cBhvr>
                                    </p:cmd>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animEffect transition="in" filter="fade">
                                      <p:cBhvr>
                                        <p:cTn id="40" dur="2000"/>
                                        <p:tgtEl>
                                          <p:spTgt spid="8">
                                            <p:txEl>
                                              <p:pRg st="1" end="1"/>
                                            </p:txEl>
                                          </p:spTgt>
                                        </p:tgtEl>
                                      </p:cBhvr>
                                    </p:animEffect>
                                  </p:childTnLst>
                                </p:cTn>
                              </p:par>
                              <p:par>
                                <p:cTn id="41" presetID="1" presetClass="mediacall" presetSubtype="0" fill="hold" nodeType="withEffect">
                                  <p:stCondLst>
                                    <p:cond delay="0"/>
                                  </p:stCondLst>
                                  <p:childTnLst>
                                    <p:cmd type="call" cmd="playFrom(0.0)">
                                      <p:cBhvr>
                                        <p:cTn id="42" dur="13322" fill="hold"/>
                                        <p:tgtEl>
                                          <p:spTgt spid="9"/>
                                        </p:tgtEl>
                                      </p:cBhvr>
                                    </p:cmd>
                                  </p:childTnLst>
                                </p:cTn>
                              </p:par>
                              <p:par>
                                <p:cTn id="43" presetID="10" presetClass="entr" presetSubtype="0" fill="hold" nodeType="withEffect">
                                  <p:stCondLst>
                                    <p:cond delay="600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
                                            <p:txEl>
                                              <p:pRg st="2" end="2"/>
                                            </p:txEl>
                                          </p:spTgt>
                                        </p:tgtEl>
                                        <p:attrNameLst>
                                          <p:attrName>style.visibility</p:attrName>
                                        </p:attrNameLst>
                                      </p:cBhvr>
                                      <p:to>
                                        <p:strVal val="visible"/>
                                      </p:to>
                                    </p:set>
                                    <p:animEffect transition="in" filter="fade">
                                      <p:cBhvr>
                                        <p:cTn id="50" dur="2000"/>
                                        <p:tgtEl>
                                          <p:spTgt spid="8">
                                            <p:txEl>
                                              <p:pRg st="2" end="2"/>
                                            </p:txEl>
                                          </p:spTgt>
                                        </p:tgtEl>
                                      </p:cBhvr>
                                    </p:animEffect>
                                  </p:childTnLst>
                                </p:cTn>
                              </p:par>
                              <p:par>
                                <p:cTn id="51" presetID="1" presetClass="mediacall" presetSubtype="0" fill="hold" nodeType="withEffect">
                                  <p:stCondLst>
                                    <p:cond delay="0"/>
                                  </p:stCondLst>
                                  <p:childTnLst>
                                    <p:cmd type="call" cmd="playFrom(0.0)">
                                      <p:cBhvr>
                                        <p:cTn id="52" dur="17214" fill="hold"/>
                                        <p:tgtEl>
                                          <p:spTgt spid="20"/>
                                        </p:tgtEl>
                                      </p:cBhvr>
                                    </p:cmd>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3" end="3"/>
                                            </p:txEl>
                                          </p:spTgt>
                                        </p:tgtEl>
                                        <p:attrNameLst>
                                          <p:attrName>style.visibility</p:attrName>
                                        </p:attrNameLst>
                                      </p:cBhvr>
                                      <p:to>
                                        <p:strVal val="visible"/>
                                      </p:to>
                                    </p:set>
                                    <p:animEffect transition="in" filter="fade">
                                      <p:cBhvr>
                                        <p:cTn id="57" dur="2000"/>
                                        <p:tgtEl>
                                          <p:spTgt spid="8">
                                            <p:txEl>
                                              <p:pRg st="3" end="3"/>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8">
                                            <p:txEl>
                                              <p:pRg st="4" end="4"/>
                                            </p:txEl>
                                          </p:spTgt>
                                        </p:tgtEl>
                                        <p:attrNameLst>
                                          <p:attrName>style.visibility</p:attrName>
                                        </p:attrNameLst>
                                      </p:cBhvr>
                                      <p:to>
                                        <p:strVal val="visible"/>
                                      </p:to>
                                    </p:set>
                                    <p:animEffect transition="in" filter="fade">
                                      <p:cBhvr>
                                        <p:cTn id="60" dur="2000"/>
                                        <p:tgtEl>
                                          <p:spTgt spid="8">
                                            <p:txEl>
                                              <p:pRg st="4" end="4"/>
                                            </p:txEl>
                                          </p:spTgt>
                                        </p:tgtEl>
                                      </p:cBhvr>
                                    </p:animEffect>
                                  </p:childTnLst>
                                </p:cTn>
                              </p:par>
                              <p:par>
                                <p:cTn id="61" presetID="1" presetClass="mediacall" presetSubtype="0" fill="hold" nodeType="withEffect">
                                  <p:stCondLst>
                                    <p:cond delay="0"/>
                                  </p:stCondLst>
                                  <p:childTnLst>
                                    <p:cmd type="call" cmd="playFrom(0.0)">
                                      <p:cBhvr>
                                        <p:cTn id="62" dur="774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3" fill="hold" display="0">
                  <p:stCondLst>
                    <p:cond delay="indefinite"/>
                  </p:stCondLst>
                  <p:endCondLst>
                    <p:cond evt="onStopAudio" delay="0">
                      <p:tgtEl>
                        <p:sldTgt/>
                      </p:tgtEl>
                    </p:cond>
                  </p:endCondLst>
                </p:cTn>
                <p:tgtEl>
                  <p:spTgt spid="3"/>
                </p:tgtEl>
              </p:cMediaNode>
            </p:audio>
            <p:audio>
              <p:cMediaNode vol="80000" showWhenStopped="0">
                <p:cTn id="64" fill="hold" display="0">
                  <p:stCondLst>
                    <p:cond delay="indefinite"/>
                  </p:stCondLst>
                  <p:endCondLst>
                    <p:cond evt="onStopAudio" delay="0">
                      <p:tgtEl>
                        <p:sldTgt/>
                      </p:tgtEl>
                    </p:cond>
                  </p:endCondLst>
                </p:cTn>
                <p:tgtEl>
                  <p:spTgt spid="5"/>
                </p:tgtEl>
              </p:cMediaNode>
            </p:audio>
            <p:audio>
              <p:cMediaNode vol="80000" showWhenStopped="0">
                <p:cTn id="65" fill="hold" display="0">
                  <p:stCondLst>
                    <p:cond delay="indefinite"/>
                  </p:stCondLst>
                  <p:endCondLst>
                    <p:cond evt="onStopAudio" delay="0">
                      <p:tgtEl>
                        <p:sldTgt/>
                      </p:tgtEl>
                    </p:cond>
                  </p:endCondLst>
                </p:cTn>
                <p:tgtEl>
                  <p:spTgt spid="6"/>
                </p:tgtEl>
              </p:cMediaNode>
            </p:audio>
            <p:audio>
              <p:cMediaNode vol="80000" showWhenStopped="0">
                <p:cTn id="66" fill="hold" display="0">
                  <p:stCondLst>
                    <p:cond delay="indefinite"/>
                  </p:stCondLst>
                  <p:endCondLst>
                    <p:cond evt="onStopAudio" delay="0">
                      <p:tgtEl>
                        <p:sldTgt/>
                      </p:tgtEl>
                    </p:cond>
                  </p:endCondLst>
                </p:cTn>
                <p:tgtEl>
                  <p:spTgt spid="9"/>
                </p:tgtEl>
              </p:cMediaNode>
            </p:audio>
            <p:audio>
              <p:cMediaNode vol="80000" showWhenStopped="0">
                <p:cTn id="67" fill="hold" display="0">
                  <p:stCondLst>
                    <p:cond delay="indefinite"/>
                  </p:stCondLst>
                  <p:endCondLst>
                    <p:cond evt="onStopAudio" delay="0">
                      <p:tgtEl>
                        <p:sldTgt/>
                      </p:tgtEl>
                    </p:cond>
                  </p:endCondLst>
                </p:cTn>
                <p:tgtEl>
                  <p:spTgt spid="17"/>
                </p:tgtEl>
              </p:cMediaNode>
            </p:audio>
            <p:audio>
              <p:cMediaNode vol="80000" showWhenStopped="0">
                <p:cTn id="68" fill="hold" display="0">
                  <p:stCondLst>
                    <p:cond delay="indefinite"/>
                  </p:stCondLst>
                  <p:endCondLst>
                    <p:cond evt="onStopAudio" delay="0">
                      <p:tgtEl>
                        <p:sldTgt/>
                      </p:tgtEl>
                    </p:cond>
                  </p:endCondLst>
                </p:cTn>
                <p:tgtEl>
                  <p:spTgt spid="20"/>
                </p:tgtEl>
              </p:cMediaNode>
            </p:audio>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361EFFB7-8B3E-491D-89F4-6C4D12965016}"/>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32B205EF-4045-42E3-8101-270CAA2CF42C}"/>
              </a:ext>
              <a:ext uri="{C183D7F6-B498-43B3-948B-1728B52AA6E4}">
                <adec:decorative xmlns:adec="http://schemas.microsoft.com/office/drawing/2017/decorative" val="1"/>
              </a:ext>
            </a:extLst>
          </p:cNvPr>
          <p:cNvSpPr/>
          <p:nvPr/>
        </p:nvSpPr>
        <p:spPr>
          <a:xfrm>
            <a:off x="-71016" y="0"/>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12" name="Group 11">
            <a:extLst>
              <a:ext uri="{FF2B5EF4-FFF2-40B4-BE49-F238E27FC236}">
                <a16:creationId xmlns:a16="http://schemas.microsoft.com/office/drawing/2014/main" id="{1101DF86-6B00-49D3-9EFB-456055F79899}"/>
              </a:ext>
              <a:ext uri="{C183D7F6-B498-43B3-948B-1728B52AA6E4}">
                <adec:decorative xmlns:adec="http://schemas.microsoft.com/office/drawing/2017/decorative" val="1"/>
              </a:ext>
            </a:extLst>
          </p:cNvPr>
          <p:cNvGrpSpPr/>
          <p:nvPr/>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square">
              <a:extLst>
                <a:ext uri="{FF2B5EF4-FFF2-40B4-BE49-F238E27FC236}">
                  <a16:creationId xmlns:a16="http://schemas.microsoft.com/office/drawing/2014/main" id="{42A4A83C-0C6B-4A7C-B582-33988B027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4" name="Title 3">
            <a:extLst>
              <a:ext uri="{FF2B5EF4-FFF2-40B4-BE49-F238E27FC236}">
                <a16:creationId xmlns:a16="http://schemas.microsoft.com/office/drawing/2014/main" id="{9C2EEB1E-E5B2-44FA-8D26-4D510438DDB9}"/>
              </a:ext>
            </a:extLst>
          </p:cNvPr>
          <p:cNvSpPr>
            <a:spLocks noGrp="1"/>
          </p:cNvSpPr>
          <p:nvPr>
            <p:ph type="title"/>
          </p:nvPr>
        </p:nvSpPr>
        <p:spPr>
          <a:xfrm>
            <a:off x="4506095" y="2507633"/>
            <a:ext cx="4351911" cy="1769608"/>
          </a:xfrm>
        </p:spPr>
        <p:txBody>
          <a:bodyPr>
            <a:normAutofit/>
          </a:bodyPr>
          <a:lstStyle/>
          <a:p>
            <a:r>
              <a:rPr lang="en-US" dirty="0"/>
              <a:t>Operations Plan </a:t>
            </a:r>
          </a:p>
        </p:txBody>
      </p:sp>
      <p:sp>
        <p:nvSpPr>
          <p:cNvPr id="19" name="Text Placeholder 2">
            <a:extLst>
              <a:ext uri="{FF2B5EF4-FFF2-40B4-BE49-F238E27FC236}">
                <a16:creationId xmlns:a16="http://schemas.microsoft.com/office/drawing/2014/main" id="{2F2E0D99-FB22-4130-AAF1-73D2822A328F}"/>
              </a:ext>
            </a:extLst>
          </p:cNvPr>
          <p:cNvSpPr txBox="1">
            <a:spLocks/>
          </p:cNvSpPr>
          <p:nvPr/>
        </p:nvSpPr>
        <p:spPr>
          <a:xfrm>
            <a:off x="4506095" y="4127455"/>
            <a:ext cx="4351912" cy="296437"/>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2F3342"/>
                </a:solidFill>
              </a:rPr>
              <a:t>Jeffery Morse Ministries</a:t>
            </a:r>
          </a:p>
        </p:txBody>
      </p:sp>
      <p:sp>
        <p:nvSpPr>
          <p:cNvPr id="14" name="Rectangle: Single Corner Snipped 13">
            <a:extLst>
              <a:ext uri="{FF2B5EF4-FFF2-40B4-BE49-F238E27FC236}">
                <a16:creationId xmlns:a16="http://schemas.microsoft.com/office/drawing/2014/main" id="{443EBCED-982A-454F-BC58-43B643EFA10D}"/>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571FE10C-81AC-4781-843B-B9994368CB9A}"/>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47</a:t>
            </a:fld>
            <a:endParaRPr lang="en-US" dirty="0"/>
          </a:p>
        </p:txBody>
      </p:sp>
    </p:spTree>
    <p:extLst>
      <p:ext uri="{BB962C8B-B14F-4D97-AF65-F5344CB8AC3E}">
        <p14:creationId xmlns:p14="http://schemas.microsoft.com/office/powerpoint/2010/main" val="3613149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136524"/>
            <a:ext cx="5769428" cy="6342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422037" y="1150063"/>
            <a:ext cx="5480861" cy="5268783"/>
          </a:xfrm>
          <a:prstGeom prst="rect">
            <a:avLst/>
          </a:prstGeom>
        </p:spPr>
        <p:txBody>
          <a:bodyPr>
            <a:normAutofit fontScale="40000" lnSpcReduction="20000"/>
          </a:bodyPr>
          <a:lstStyle/>
          <a:p>
            <a:pPr marL="0" lvl="0" indent="0" eaLnBrk="1" fontAlgn="auto" hangingPunct="1">
              <a:lnSpc>
                <a:spcPct val="200000"/>
              </a:lnSpc>
              <a:spcBef>
                <a:spcPts val="0"/>
              </a:spcBef>
              <a:spcAft>
                <a:spcPts val="800"/>
              </a:spcAft>
              <a:buNone/>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It is simple, the closer the product is that needs to be shipped, the quicker it will arrive.  While one might argue that with today’s superfast air freight world delivery system that this is no longer true the logic behind this is simple.  Air freight costs more than truck, train, or marine cargo.  The competitive advantage is in the time factor.  If JMM can deliver its product as fast as air freight, by utilizing a resource that is nearer to the crisis, while cutting costs by using a different mode of delivery, than more dollars can be spent on actual aid than on logistics.  In business this is not a new idea.  </a:t>
            </a:r>
          </a:p>
          <a:p>
            <a:pPr marL="0" marR="0" indent="0" defTabSz="228600">
              <a:lnSpc>
                <a:spcPct val="200000"/>
              </a:lnSpc>
              <a:spcBef>
                <a:spcPts val="0"/>
              </a:spcBef>
              <a:spcAft>
                <a:spcPts val="800"/>
              </a:spcAft>
              <a:buNone/>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Operations </a:t>
            </a:r>
          </a:p>
        </p:txBody>
      </p:sp>
      <p:sp>
        <p:nvSpPr>
          <p:cNvPr id="10" name="Text Placeholder 7">
            <a:extLst>
              <a:ext uri="{FF2B5EF4-FFF2-40B4-BE49-F238E27FC236}">
                <a16:creationId xmlns:a16="http://schemas.microsoft.com/office/drawing/2014/main" id="{77E9178A-F832-46EB-A9A2-878C675B5655}"/>
              </a:ext>
            </a:extLst>
          </p:cNvPr>
          <p:cNvSpPr txBox="1">
            <a:spLocks/>
          </p:cNvSpPr>
          <p:nvPr/>
        </p:nvSpPr>
        <p:spPr>
          <a:xfrm>
            <a:off x="191890" y="1027204"/>
            <a:ext cx="5480861" cy="5830796"/>
          </a:xfrm>
          <a:prstGeom prst="rect">
            <a:avLst/>
          </a:prstGeom>
        </p:spPr>
        <p:txBody>
          <a:bodyPr>
            <a:normAutofit fontScale="775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nSpc>
                <a:spcPct val="200000"/>
              </a:lnSpc>
              <a:spcBef>
                <a:spcPts val="0"/>
              </a:spcBef>
              <a:spcAft>
                <a:spcPts val="800"/>
              </a:spcAft>
              <a:buNone/>
            </a:pP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a:latin typeface="Times New Roman" panose="02020603050405020304" pitchFamily="18" charset="0"/>
                <a:ea typeface="Calibri" panose="020F0502020204030204" pitchFamily="34" charset="0"/>
                <a:cs typeface="Times New Roman" panose="02020603050405020304" pitchFamily="18" charset="0"/>
              </a:rPr>
              <a:t>What products are involved in the supply chain of JMM?  JMM is like several businesses rolled up into this one organization.  First, presenting the gospel might include travel, housing, and food for sure.  However, there are two items that may be overlooked that would be at the heart of all the ministries—at the top of the list is relationships.  Cultivating relationships with governments is of utmost priority.  Secondly, developing relationships with humanitarian organizations in other countries is the second most crucial part of the supply chain of JMM.  Following those is cultivating relationships with individuals.  Getting boots at ground zero of a crisis as fast as possible is the first call.  Secondly, are humanitarian needs such as water, food, clothing, and shelter.  Because of the necessity of quickness of time, it is imperative that good relationships are cultivated with governments and humanitarian organizations (HO) on foreign continents</a:t>
            </a:r>
            <a:endParaRPr lang="en-US"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200000"/>
              </a:lnSpc>
              <a:spcBef>
                <a:spcPts val="0"/>
              </a:spcBef>
              <a:spcAft>
                <a:spcPts val="800"/>
              </a:spcAft>
              <a:buFont typeface="Arial" panose="020B0604020202020204" pitchFamily="34" charset="0"/>
              <a:buNone/>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2BEB8804-380C-462D-BAB8-8415C30C9280}"/>
              </a:ext>
            </a:extLst>
          </p:cNvPr>
          <p:cNvPicPr>
            <a:picLocks noChangeAspect="1"/>
          </p:cNvPicPr>
          <p:nvPr/>
        </p:nvPicPr>
        <p:blipFill>
          <a:blip r:embed="rId6"/>
          <a:stretch>
            <a:fillRect/>
          </a:stretch>
        </p:blipFill>
        <p:spPr>
          <a:xfrm>
            <a:off x="6250343" y="1310828"/>
            <a:ext cx="5749768" cy="5253948"/>
          </a:xfrm>
          <a:prstGeom prst="rect">
            <a:avLst/>
          </a:prstGeom>
        </p:spPr>
      </p:pic>
      <p:pic>
        <p:nvPicPr>
          <p:cNvPr id="3" name="Picture 2">
            <a:extLst>
              <a:ext uri="{FF2B5EF4-FFF2-40B4-BE49-F238E27FC236}">
                <a16:creationId xmlns:a16="http://schemas.microsoft.com/office/drawing/2014/main" id="{0794E39A-83AF-4C75-BB51-F5F35161AB5A}"/>
              </a:ext>
            </a:extLst>
          </p:cNvPr>
          <p:cNvPicPr>
            <a:picLocks noChangeAspect="1"/>
          </p:cNvPicPr>
          <p:nvPr/>
        </p:nvPicPr>
        <p:blipFill>
          <a:blip r:embed="rId6"/>
          <a:stretch>
            <a:fillRect/>
          </a:stretch>
        </p:blipFill>
        <p:spPr>
          <a:xfrm>
            <a:off x="-37546" y="1310827"/>
            <a:ext cx="6096000" cy="5253949"/>
          </a:xfrm>
          <a:prstGeom prst="rect">
            <a:avLst/>
          </a:prstGeom>
        </p:spPr>
      </p:pic>
      <p:sp>
        <p:nvSpPr>
          <p:cNvPr id="14" name="Slide Number Placeholder 3">
            <a:extLst>
              <a:ext uri="{FF2B5EF4-FFF2-40B4-BE49-F238E27FC236}">
                <a16:creationId xmlns:a16="http://schemas.microsoft.com/office/drawing/2014/main" id="{93B574D7-E2B3-47E1-8B76-E0E3A36C2EBB}"/>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slide48-1">
            <a:hlinkClick r:id="" action="ppaction://media"/>
            <a:extLst>
              <a:ext uri="{FF2B5EF4-FFF2-40B4-BE49-F238E27FC236}">
                <a16:creationId xmlns:a16="http://schemas.microsoft.com/office/drawing/2014/main" id="{005254A4-63BE-4DCB-BAC9-24C1F73DB0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03105" y="6951916"/>
            <a:ext cx="609600" cy="609600"/>
          </a:xfrm>
          <a:prstGeom prst="rect">
            <a:avLst/>
          </a:prstGeom>
        </p:spPr>
      </p:pic>
      <p:pic>
        <p:nvPicPr>
          <p:cNvPr id="6" name="slide48-2">
            <a:hlinkClick r:id="" action="ppaction://media"/>
            <a:extLst>
              <a:ext uri="{FF2B5EF4-FFF2-40B4-BE49-F238E27FC236}">
                <a16:creationId xmlns:a16="http://schemas.microsoft.com/office/drawing/2014/main" id="{A3D1F37E-E985-49A7-8A89-2DF95EC4BF3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81706" y="6951916"/>
            <a:ext cx="609600" cy="609600"/>
          </a:xfrm>
          <a:prstGeom prst="rect">
            <a:avLst/>
          </a:prstGeom>
        </p:spPr>
      </p:pic>
    </p:spTree>
    <p:extLst>
      <p:ext uri="{BB962C8B-B14F-4D97-AF65-F5344CB8AC3E}">
        <p14:creationId xmlns:p14="http://schemas.microsoft.com/office/powerpoint/2010/main" val="22364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2"/>
                                        </p:tgtEl>
                                        <p:attrNameLst>
                                          <p:attrName>style.visibility</p:attrName>
                                        </p:attrNameLst>
                                      </p:cBhvr>
                                      <p:to>
                                        <p:strVal val="hidden"/>
                                      </p:to>
                                    </p:set>
                                  </p:subTnLst>
                                </p:cTn>
                              </p:par>
                              <p:par>
                                <p:cTn id="13" presetID="1" presetClass="mediacall" presetSubtype="0" fill="hold" nodeType="withEffect">
                                  <p:stCondLst>
                                    <p:cond delay="0"/>
                                  </p:stCondLst>
                                  <p:childTnLst>
                                    <p:cmd type="call" cmd="playFrom(0.0)">
                                      <p:cBhvr>
                                        <p:cTn id="14" dur="59141"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2000"/>
                                        <p:tgtEl>
                                          <p:spTgt spid="8">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413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5"/>
                </p:tgtEl>
              </p:cMediaNode>
            </p:audio>
            <p:audio>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136524"/>
            <a:ext cx="5769428" cy="6342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422037" y="1150063"/>
            <a:ext cx="5480861" cy="5268783"/>
          </a:xfrm>
          <a:prstGeom prst="rect">
            <a:avLst/>
          </a:prstGeom>
        </p:spPr>
        <p:txBody>
          <a:bodyPr>
            <a:normAutofit/>
          </a:bodyPr>
          <a:lstStyle/>
          <a:p>
            <a:pPr marL="0" marR="0" indent="0">
              <a:lnSpc>
                <a:spcPct val="200000"/>
              </a:lnSpc>
              <a:spcBef>
                <a:spcPts val="200"/>
              </a:spcBef>
              <a:spcAft>
                <a:spcPts val="0"/>
              </a:spcAft>
              <a:buNone/>
            </a:pP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Resource Planning (RP)</a:t>
            </a:r>
          </a:p>
          <a:p>
            <a:pPr marL="0" indent="0">
              <a:lnSpc>
                <a:spcPct val="200000"/>
              </a:lnSpc>
              <a:buNone/>
            </a:pPr>
            <a:r>
              <a:rPr lang="en-US" sz="1400" dirty="0">
                <a:latin typeface="Times New Roman" panose="02020603050405020304" pitchFamily="18" charset="0"/>
                <a:ea typeface="Calibri" panose="020F0502020204030204" pitchFamily="34" charset="0"/>
              </a:rPr>
              <a:t>	RP is needed to better coordinate the activities of operations, distribution, and purchasing.  Implications in the master schedule need allowances for personnel, shipping, workforce requirements, purchases of materials and finance.  Resource planning helps to tie all parts of an organization together in producing a strategic plan.</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200000"/>
              </a:lnSpc>
            </a:pPr>
            <a:r>
              <a:rPr lang="en-US" sz="1400" b="1" dirty="0">
                <a:latin typeface="Times New Roman" panose="02020603050405020304" pitchFamily="18" charset="0"/>
                <a:ea typeface="Calibri" panose="020F0502020204030204" pitchFamily="34" charset="0"/>
              </a:rPr>
              <a:t>Benchmarking.</a:t>
            </a:r>
            <a:r>
              <a:rPr lang="en-US" sz="1400" dirty="0">
                <a:latin typeface="Times New Roman" panose="02020603050405020304" pitchFamily="18" charset="0"/>
                <a:ea typeface="Calibri" panose="020F0502020204030204" pitchFamily="34" charset="0"/>
              </a:rPr>
              <a:t> </a:t>
            </a:r>
          </a:p>
          <a:p>
            <a:pPr>
              <a:lnSpc>
                <a:spcPct val="200000"/>
              </a:lnSpc>
            </a:pP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plan-do-check-act cycle. </a:t>
            </a:r>
          </a:p>
          <a:p>
            <a:pPr marL="0" marR="0">
              <a:lnSpc>
                <a:spcPct val="200000"/>
              </a:lnSpc>
              <a:spcBef>
                <a:spcPts val="200"/>
              </a:spcBef>
              <a:spcAft>
                <a:spcPts val="0"/>
              </a:spcAft>
            </a:pP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Scheduling &amp; </a:t>
            </a: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Data collection.</a:t>
            </a:r>
          </a:p>
          <a:p>
            <a:pPr marL="0" marR="0">
              <a:lnSpc>
                <a:spcPct val="200000"/>
              </a:lnSpc>
              <a:spcBef>
                <a:spcPts val="0"/>
              </a:spcBef>
              <a:spcAft>
                <a:spcPts val="800"/>
              </a:spcAft>
            </a:pPr>
            <a:r>
              <a:rPr lang="en-US" sz="1400" b="1" dirty="0">
                <a:latin typeface="Times New Roman" panose="02020603050405020304" pitchFamily="18" charset="0"/>
                <a:ea typeface="Calibri" panose="020F0502020204030204" pitchFamily="34" charset="0"/>
                <a:cs typeface="Times New Roman" panose="02020603050405020304" pitchFamily="18" charset="0"/>
              </a:rPr>
              <a:t>Cradle to End of Life or Cradle to Cradle </a:t>
            </a:r>
          </a:p>
          <a:p>
            <a:pPr marL="0" marR="0">
              <a:lnSpc>
                <a:spcPct val="200000"/>
              </a:lnSpc>
              <a:spcBef>
                <a:spcPts val="0"/>
              </a:spcBef>
              <a:spcAft>
                <a:spcPts val="800"/>
              </a:spcAft>
            </a:pPr>
            <a:r>
              <a:rPr lang="en-US" sz="1400" b="1" dirty="0">
                <a:latin typeface="Times New Roman" panose="02020603050405020304" pitchFamily="18" charset="0"/>
                <a:ea typeface="Calibri" panose="020F0502020204030204" pitchFamily="34" charset="0"/>
                <a:cs typeface="Times New Roman" panose="02020603050405020304" pitchFamily="18" charset="0"/>
              </a:rPr>
              <a:t>Green Policies</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200"/>
              </a:spcBef>
              <a:spcAft>
                <a:spcPts val="0"/>
              </a:spcAft>
            </a:pPr>
            <a:endParaRPr lang="en-US" sz="1600" b="1"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Operations </a:t>
            </a:r>
          </a:p>
        </p:txBody>
      </p:sp>
      <p:sp>
        <p:nvSpPr>
          <p:cNvPr id="10" name="Text Placeholder 7">
            <a:extLst>
              <a:ext uri="{FF2B5EF4-FFF2-40B4-BE49-F238E27FC236}">
                <a16:creationId xmlns:a16="http://schemas.microsoft.com/office/drawing/2014/main" id="{77E9178A-F832-46EB-A9A2-878C675B5655}"/>
              </a:ext>
            </a:extLst>
          </p:cNvPr>
          <p:cNvSpPr txBox="1">
            <a:spLocks/>
          </p:cNvSpPr>
          <p:nvPr/>
        </p:nvSpPr>
        <p:spPr>
          <a:xfrm>
            <a:off x="191890" y="1027204"/>
            <a:ext cx="5480861" cy="5830796"/>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nSpc>
                <a:spcPct val="200000"/>
              </a:lnSpc>
              <a:spcBef>
                <a:spcPts val="0"/>
              </a:spcBef>
              <a:spcAft>
                <a:spcPts val="800"/>
              </a:spcAft>
              <a:buNone/>
            </a:pP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200000"/>
              </a:lnSpc>
              <a:spcBef>
                <a:spcPts val="0"/>
              </a:spcBef>
              <a:spcAft>
                <a:spcPts val="800"/>
              </a:spcAft>
              <a:buFont typeface="Arial" panose="020B0604020202020204" pitchFamily="34" charset="0"/>
              <a:buNone/>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3A5E3F43-C3BA-460A-8770-DCDFF3388525}"/>
              </a:ext>
            </a:extLst>
          </p:cNvPr>
          <p:cNvSpPr/>
          <p:nvPr/>
        </p:nvSpPr>
        <p:spPr>
          <a:xfrm>
            <a:off x="232133" y="1142034"/>
            <a:ext cx="5863867" cy="6365845"/>
          </a:xfrm>
          <a:prstGeom prst="rect">
            <a:avLst/>
          </a:prstGeom>
        </p:spPr>
        <p:txBody>
          <a:bodyPr wrap="square">
            <a:spAutoFit/>
          </a:bodyPr>
          <a:lstStyle/>
          <a:p>
            <a:pPr marL="171450" indent="-171450">
              <a:lnSpc>
                <a:spcPct val="200000"/>
              </a:lnSpc>
              <a:buFont typeface="Arial" panose="020B0604020202020204" pitchFamily="34" charset="0"/>
              <a:buChar char="•"/>
            </a:pPr>
            <a:r>
              <a:rPr lang="en-US" sz="1400" b="1" dirty="0">
                <a:latin typeface="Times New Roman" panose="02020603050405020304" pitchFamily="18" charset="0"/>
                <a:ea typeface="Calibri" panose="020F0502020204030204" pitchFamily="34" charset="0"/>
              </a:rPr>
              <a:t>Relationships with Governments </a:t>
            </a:r>
          </a:p>
          <a:p>
            <a:pPr marL="171450" indent="-171450">
              <a:lnSpc>
                <a:spcPct val="200000"/>
              </a:lnSpc>
              <a:spcBef>
                <a:spcPts val="200"/>
              </a:spcBef>
              <a:buFont typeface="Arial" panose="020B0604020202020204" pitchFamily="34" charset="0"/>
              <a:buChar char="•"/>
            </a:pP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Humanitarian Organizations and Others</a:t>
            </a:r>
          </a:p>
          <a:p>
            <a:pPr marL="171450" indent="-171450">
              <a:lnSpc>
                <a:spcPct val="200000"/>
              </a:lnSpc>
              <a:buFont typeface="Arial" panose="020B0604020202020204" pitchFamily="34" charset="0"/>
              <a:buChar char="•"/>
            </a:pP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Cross-docking. </a:t>
            </a:r>
          </a:p>
          <a:p>
            <a:pPr marL="171450" indent="-171450">
              <a:lnSpc>
                <a:spcPct val="200000"/>
              </a:lnSpc>
              <a:buFont typeface="Arial" panose="020B0604020202020204" pitchFamily="34" charset="0"/>
              <a:buChar char="•"/>
            </a:pP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Just in Time Supply Chain Strategy</a:t>
            </a:r>
          </a:p>
          <a:p>
            <a:pPr marL="171450" indent="-171450">
              <a:lnSpc>
                <a:spcPct val="200000"/>
              </a:lnSpc>
              <a:buFont typeface="Arial" panose="020B0604020202020204" pitchFamily="34" charset="0"/>
              <a:buChar char="•"/>
            </a:pPr>
            <a:r>
              <a:rPr lang="en-US" sz="1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Quantitative factors</a:t>
            </a:r>
            <a:r>
              <a:rPr lang="en-US" sz="1400" dirty="0">
                <a:latin typeface="Times New Roman" panose="02020603050405020304" pitchFamily="18" charset="0"/>
                <a:ea typeface="Calibri" panose="020F0502020204030204" pitchFamily="34" charset="0"/>
              </a:rPr>
              <a:t> for a crisis might include product costs, utilities, taxes, housing, transportation, real estate costs, labor costs, construction costs, and government incentive payouts (White &amp; </a:t>
            </a:r>
            <a:r>
              <a:rPr lang="en-US" sz="1400" dirty="0" err="1">
                <a:latin typeface="Times New Roman" panose="02020603050405020304" pitchFamily="18" charset="0"/>
                <a:ea typeface="Calibri" panose="020F0502020204030204" pitchFamily="34" charset="0"/>
              </a:rPr>
              <a:t>Vonderembse</a:t>
            </a:r>
            <a:r>
              <a:rPr lang="en-US" sz="1400" dirty="0">
                <a:latin typeface="Times New Roman" panose="02020603050405020304" pitchFamily="18" charset="0"/>
                <a:ea typeface="Calibri" panose="020F0502020204030204" pitchFamily="34" charset="0"/>
              </a:rPr>
              <a:t>, 2013)</a:t>
            </a:r>
          </a:p>
          <a:p>
            <a:pPr marL="171450" indent="-171450">
              <a:lnSpc>
                <a:spcPct val="200000"/>
              </a:lnSpc>
              <a:buFont typeface="Arial" panose="020B0604020202020204" pitchFamily="34" charset="0"/>
              <a:buChar char="•"/>
            </a:pPr>
            <a:r>
              <a:rPr lang="en-US" sz="1400" b="1" dirty="0">
                <a:latin typeface="Times New Roman" panose="02020603050405020304" pitchFamily="18" charset="0"/>
                <a:ea typeface="Calibri" panose="020F0502020204030204" pitchFamily="34" charset="0"/>
                <a:cs typeface="Times New Roman" panose="02020603050405020304" pitchFamily="18" charset="0"/>
              </a:rPr>
              <a:t>Qualitative factors </a:t>
            </a:r>
            <a:r>
              <a:rPr lang="en-US" sz="1400" dirty="0">
                <a:latin typeface="Times New Roman" panose="02020603050405020304" pitchFamily="18" charset="0"/>
                <a:ea typeface="Calibri" panose="020F0502020204030204" pitchFamily="34" charset="0"/>
                <a:cs typeface="Times New Roman" panose="02020603050405020304" pitchFamily="18" charset="0"/>
              </a:rPr>
              <a:t>include the environmental climate, labor climate, political climate, quality of life, proximity to volunteers, and proximity to suppliers and resources (White &amp; </a:t>
            </a:r>
            <a:r>
              <a:rPr lang="en-US" sz="1400" dirty="0" err="1">
                <a:latin typeface="Times New Roman" panose="02020603050405020304" pitchFamily="18" charset="0"/>
                <a:ea typeface="Calibri" panose="020F0502020204030204" pitchFamily="34" charset="0"/>
                <a:cs typeface="Times New Roman" panose="02020603050405020304" pitchFamily="18" charset="0"/>
              </a:rPr>
              <a:t>Vonderembse</a:t>
            </a:r>
            <a:r>
              <a:rPr lang="en-US" sz="1400" dirty="0">
                <a:latin typeface="Times New Roman" panose="02020603050405020304" pitchFamily="18" charset="0"/>
                <a:ea typeface="Calibri" panose="020F0502020204030204" pitchFamily="34" charset="0"/>
                <a:cs typeface="Times New Roman" panose="02020603050405020304" pitchFamily="18" charset="0"/>
              </a:rPr>
              <a:t>, 2013).  Loss of hope is hard to fight.  If help is close it has the added effect of producing hope in the lives of those affected by the crisis.  The bible states that hope deferred makes the heart sick (Prov. 13:12, KJV)</a:t>
            </a:r>
          </a:p>
          <a:p>
            <a:pPr>
              <a:lnSpc>
                <a:spcPct val="200000"/>
              </a:lnSpc>
            </a:pPr>
            <a:endParaRPr lang="en-US" sz="1200" b="1"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14" name="Slide Number Placeholder 3">
            <a:extLst>
              <a:ext uri="{FF2B5EF4-FFF2-40B4-BE49-F238E27FC236}">
                <a16:creationId xmlns:a16="http://schemas.microsoft.com/office/drawing/2014/main" id="{9C0C1790-9EAE-428F-9FA5-AACC7E58D346}"/>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0794E39A-83AF-4C75-BB51-F5F35161AB5A}"/>
              </a:ext>
            </a:extLst>
          </p:cNvPr>
          <p:cNvPicPr>
            <a:picLocks noChangeAspect="1"/>
          </p:cNvPicPr>
          <p:nvPr/>
        </p:nvPicPr>
        <p:blipFill>
          <a:blip r:embed="rId8"/>
          <a:stretch>
            <a:fillRect/>
          </a:stretch>
        </p:blipFill>
        <p:spPr>
          <a:xfrm>
            <a:off x="6183462" y="1252747"/>
            <a:ext cx="5863867" cy="5254107"/>
          </a:xfrm>
          <a:prstGeom prst="rect">
            <a:avLst/>
          </a:prstGeom>
        </p:spPr>
      </p:pic>
      <p:pic>
        <p:nvPicPr>
          <p:cNvPr id="2" name="slide49-1">
            <a:hlinkClick r:id="" action="ppaction://media"/>
            <a:extLst>
              <a:ext uri="{FF2B5EF4-FFF2-40B4-BE49-F238E27FC236}">
                <a16:creationId xmlns:a16="http://schemas.microsoft.com/office/drawing/2014/main" id="{CB36ECDD-635E-4B0E-81BE-3A169F6B91E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49268" y="7072484"/>
            <a:ext cx="609600" cy="609600"/>
          </a:xfrm>
          <a:prstGeom prst="rect">
            <a:avLst/>
          </a:prstGeom>
        </p:spPr>
      </p:pic>
      <p:pic>
        <p:nvPicPr>
          <p:cNvPr id="6" name="slide49-2">
            <a:hlinkClick r:id="" action="ppaction://media"/>
            <a:extLst>
              <a:ext uri="{FF2B5EF4-FFF2-40B4-BE49-F238E27FC236}">
                <a16:creationId xmlns:a16="http://schemas.microsoft.com/office/drawing/2014/main" id="{EFBA2A9D-A342-4655-A5D2-33A496B9712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65833" y="7109031"/>
            <a:ext cx="609600" cy="609600"/>
          </a:xfrm>
          <a:prstGeom prst="rect">
            <a:avLst/>
          </a:prstGeom>
        </p:spPr>
      </p:pic>
      <p:pic>
        <p:nvPicPr>
          <p:cNvPr id="17" name="slide49-3">
            <a:hlinkClick r:id="" action="ppaction://media"/>
            <a:extLst>
              <a:ext uri="{FF2B5EF4-FFF2-40B4-BE49-F238E27FC236}">
                <a16:creationId xmlns:a16="http://schemas.microsoft.com/office/drawing/2014/main" id="{341B1B48-3A7B-4AEE-B4D9-4F6B79F9CD38}"/>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1549234" y="7109031"/>
            <a:ext cx="609600" cy="609600"/>
          </a:xfrm>
          <a:prstGeom prst="rect">
            <a:avLst/>
          </a:prstGeom>
        </p:spPr>
      </p:pic>
    </p:spTree>
    <p:extLst>
      <p:ext uri="{BB962C8B-B14F-4D97-AF65-F5344CB8AC3E}">
        <p14:creationId xmlns:p14="http://schemas.microsoft.com/office/powerpoint/2010/main" val="33250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219"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2000"/>
                                        <p:tgtEl>
                                          <p:spTgt spid="5">
                                            <p:txEl>
                                              <p:pRg st="0" end="0"/>
                                            </p:txEl>
                                          </p:spTgt>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2000"/>
                                        <p:tgtEl>
                                          <p:spTgt spid="5">
                                            <p:txEl>
                                              <p:pRg st="1" end="1"/>
                                            </p:txEl>
                                          </p:spTgt>
                                        </p:tgtEl>
                                      </p:cBhvr>
                                    </p:animEffect>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000"/>
                                        <p:tgtEl>
                                          <p:spTgt spid="5">
                                            <p:txEl>
                                              <p:pRg st="2" end="2"/>
                                            </p:txEl>
                                          </p:spTgt>
                                        </p:tgtEl>
                                      </p:cBhvr>
                                    </p:animEffect>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2000"/>
                                        <p:tgtEl>
                                          <p:spTgt spid="5">
                                            <p:txEl>
                                              <p:pRg st="3" end="3"/>
                                            </p:txEl>
                                          </p:spTgt>
                                        </p:tgtEl>
                                      </p:cBhvr>
                                    </p:animEffect>
                                  </p:childTnLst>
                                </p:cTn>
                              </p:par>
                            </p:childTnLst>
                          </p:cTn>
                        </p:par>
                        <p:par>
                          <p:cTn id="22" fill="hold">
                            <p:stCondLst>
                              <p:cond delay="8000"/>
                            </p:stCondLst>
                            <p:childTnLst>
                              <p:par>
                                <p:cTn id="23" presetID="10" presetClass="entr" presetSubtype="0" fill="hold" nodeType="after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2000"/>
                                        <p:tgtEl>
                                          <p:spTgt spid="5">
                                            <p:txEl>
                                              <p:pRg st="4" end="4"/>
                                            </p:txEl>
                                          </p:spTgt>
                                        </p:tgtEl>
                                      </p:cBhvr>
                                    </p:animEffect>
                                  </p:childTnLst>
                                </p:cTn>
                              </p:par>
                            </p:childTnLst>
                          </p:cTn>
                        </p:par>
                        <p:par>
                          <p:cTn id="26" fill="hold">
                            <p:stCondLst>
                              <p:cond delay="10000"/>
                            </p:stCondLst>
                            <p:childTnLst>
                              <p:par>
                                <p:cTn id="27" presetID="10" presetClass="entr" presetSubtype="0" fill="hold" nodeType="after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20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2000"/>
                                        <p:tgtEl>
                                          <p:spTgt spid="8">
                                            <p:txEl>
                                              <p:pRg st="0" end="0"/>
                                            </p:txEl>
                                          </p:spTgt>
                                        </p:tgtEl>
                                      </p:cBhvr>
                                    </p:animEffect>
                                  </p:childTnLst>
                                </p:cTn>
                              </p:par>
                              <p:par>
                                <p:cTn id="35" presetID="53" presetClass="exit" presetSubtype="32" fill="hold" nodeType="withEffect">
                                  <p:stCondLst>
                                    <p:cond delay="0"/>
                                  </p:stCondLst>
                                  <p:childTnLst>
                                    <p:anim calcmode="lin" valueType="num">
                                      <p:cBhvr>
                                        <p:cTn id="36" dur="500"/>
                                        <p:tgtEl>
                                          <p:spTgt spid="3"/>
                                        </p:tgtEl>
                                        <p:attrNameLst>
                                          <p:attrName>ppt_w</p:attrName>
                                        </p:attrNameLst>
                                      </p:cBhvr>
                                      <p:tavLst>
                                        <p:tav tm="0">
                                          <p:val>
                                            <p:strVal val="ppt_w"/>
                                          </p:val>
                                        </p:tav>
                                        <p:tav tm="100000">
                                          <p:val>
                                            <p:fltVal val="0"/>
                                          </p:val>
                                        </p:tav>
                                      </p:tavLst>
                                    </p:anim>
                                    <p:anim calcmode="lin" valueType="num">
                                      <p:cBhvr>
                                        <p:cTn id="37" dur="500"/>
                                        <p:tgtEl>
                                          <p:spTgt spid="3"/>
                                        </p:tgtEl>
                                        <p:attrNameLst>
                                          <p:attrName>ppt_h</p:attrName>
                                        </p:attrNameLst>
                                      </p:cBhvr>
                                      <p:tavLst>
                                        <p:tav tm="0">
                                          <p:val>
                                            <p:strVal val="ppt_h"/>
                                          </p:val>
                                        </p:tav>
                                        <p:tav tm="100000">
                                          <p:val>
                                            <p:fltVal val="0"/>
                                          </p:val>
                                        </p:tav>
                                      </p:tavLst>
                                    </p:anim>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par>
                                <p:cTn id="40" presetID="1" presetClass="mediacall" presetSubtype="0" fill="hold" nodeType="withEffect">
                                  <p:stCondLst>
                                    <p:cond delay="0"/>
                                  </p:stCondLst>
                                  <p:childTnLst>
                                    <p:cmd type="call" cmd="playFrom(0.0)">
                                      <p:cBhvr>
                                        <p:cTn id="41" dur="18285" fill="hold"/>
                                        <p:tgtEl>
                                          <p:spTgt spid="6"/>
                                        </p:tgtEl>
                                      </p:cBhvr>
                                    </p:cmd>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animEffect transition="in" filter="fade">
                                      <p:cBhvr>
                                        <p:cTn id="45" dur="2000"/>
                                        <p:tgtEl>
                                          <p:spTgt spid="8">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
                                            <p:txEl>
                                              <p:pRg st="2" end="2"/>
                                            </p:txEl>
                                          </p:spTgt>
                                        </p:tgtEl>
                                        <p:attrNameLst>
                                          <p:attrName>style.visibility</p:attrName>
                                        </p:attrNameLst>
                                      </p:cBhvr>
                                      <p:to>
                                        <p:strVal val="visible"/>
                                      </p:to>
                                    </p:set>
                                    <p:animEffect transition="in" filter="fade">
                                      <p:cBhvr>
                                        <p:cTn id="50" dur="2000"/>
                                        <p:tgtEl>
                                          <p:spTgt spid="8">
                                            <p:txEl>
                                              <p:pRg st="2" end="2"/>
                                            </p:txEl>
                                          </p:spTgt>
                                        </p:tgtEl>
                                      </p:cBhvr>
                                    </p:animEffect>
                                  </p:childTnLst>
                                </p:cTn>
                              </p:par>
                              <p:par>
                                <p:cTn id="51" presetID="1" presetClass="mediacall" presetSubtype="0" fill="hold" nodeType="withEffect">
                                  <p:stCondLst>
                                    <p:cond delay="0"/>
                                  </p:stCondLst>
                                  <p:childTnLst>
                                    <p:cmd type="call" cmd="playFrom(0.0)">
                                      <p:cBhvr>
                                        <p:cTn id="52" dur="10893" fill="hold"/>
                                        <p:tgtEl>
                                          <p:spTgt spid="17"/>
                                        </p:tgtEl>
                                      </p:cBhvr>
                                    </p:cmd>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animEffect transition="in" filter="fade">
                                      <p:cBhvr>
                                        <p:cTn id="56" dur="2000"/>
                                        <p:tgtEl>
                                          <p:spTgt spid="8">
                                            <p:txEl>
                                              <p:pRg st="3" end="3"/>
                                            </p:txEl>
                                          </p:spTgt>
                                        </p:tgtEl>
                                      </p:cBhvr>
                                    </p:animEffect>
                                  </p:childTnLst>
                                </p:cTn>
                              </p:par>
                            </p:childTnLst>
                          </p:cTn>
                        </p:par>
                        <p:par>
                          <p:cTn id="57" fill="hold">
                            <p:stCondLst>
                              <p:cond delay="4000"/>
                            </p:stCondLst>
                            <p:childTnLst>
                              <p:par>
                                <p:cTn id="58" presetID="10" presetClass="entr" presetSubtype="0" fill="hold" nodeType="afterEffect">
                                  <p:stCondLst>
                                    <p:cond delay="0"/>
                                  </p:stCondLst>
                                  <p:childTnLst>
                                    <p:set>
                                      <p:cBhvr>
                                        <p:cTn id="59" dur="1" fill="hold">
                                          <p:stCondLst>
                                            <p:cond delay="0"/>
                                          </p:stCondLst>
                                        </p:cTn>
                                        <p:tgtEl>
                                          <p:spTgt spid="8">
                                            <p:txEl>
                                              <p:pRg st="4" end="4"/>
                                            </p:txEl>
                                          </p:spTgt>
                                        </p:tgtEl>
                                        <p:attrNameLst>
                                          <p:attrName>style.visibility</p:attrName>
                                        </p:attrNameLst>
                                      </p:cBhvr>
                                      <p:to>
                                        <p:strVal val="visible"/>
                                      </p:to>
                                    </p:set>
                                    <p:animEffect transition="in" filter="fade">
                                      <p:cBhvr>
                                        <p:cTn id="60" dur="2000"/>
                                        <p:tgtEl>
                                          <p:spTgt spid="8">
                                            <p:txEl>
                                              <p:pRg st="4" end="4"/>
                                            </p:txEl>
                                          </p:spTgt>
                                        </p:tgtEl>
                                      </p:cBhvr>
                                    </p:animEffect>
                                  </p:childTnLst>
                                </p:cTn>
                              </p:par>
                            </p:childTnLst>
                          </p:cTn>
                        </p:par>
                        <p:par>
                          <p:cTn id="61" fill="hold">
                            <p:stCondLst>
                              <p:cond delay="6000"/>
                            </p:stCondLst>
                            <p:childTnLst>
                              <p:par>
                                <p:cTn id="62" presetID="10" presetClass="entr" presetSubtype="0" fill="hold" nodeType="afterEffect">
                                  <p:stCondLst>
                                    <p:cond delay="0"/>
                                  </p:stCondLst>
                                  <p:childTnLst>
                                    <p:set>
                                      <p:cBhvr>
                                        <p:cTn id="63" dur="1" fill="hold">
                                          <p:stCondLst>
                                            <p:cond delay="0"/>
                                          </p:stCondLst>
                                        </p:cTn>
                                        <p:tgtEl>
                                          <p:spTgt spid="8">
                                            <p:txEl>
                                              <p:pRg st="5" end="5"/>
                                            </p:txEl>
                                          </p:spTgt>
                                        </p:tgtEl>
                                        <p:attrNameLst>
                                          <p:attrName>style.visibility</p:attrName>
                                        </p:attrNameLst>
                                      </p:cBhvr>
                                      <p:to>
                                        <p:strVal val="visible"/>
                                      </p:to>
                                    </p:set>
                                    <p:animEffect transition="in" filter="fade">
                                      <p:cBhvr>
                                        <p:cTn id="64" dur="2000"/>
                                        <p:tgtEl>
                                          <p:spTgt spid="8">
                                            <p:txEl>
                                              <p:pRg st="5" end="5"/>
                                            </p:txEl>
                                          </p:spTgt>
                                        </p:tgtEl>
                                      </p:cBhvr>
                                    </p:animEffect>
                                  </p:childTnLst>
                                </p:cTn>
                              </p:par>
                            </p:childTnLst>
                          </p:cTn>
                        </p:par>
                        <p:par>
                          <p:cTn id="65" fill="hold">
                            <p:stCondLst>
                              <p:cond delay="8000"/>
                            </p:stCondLst>
                            <p:childTnLst>
                              <p:par>
                                <p:cTn id="66" presetID="10" presetClass="entr" presetSubtype="0" fill="hold" nodeType="afterEffect">
                                  <p:stCondLst>
                                    <p:cond delay="0"/>
                                  </p:stCondLst>
                                  <p:childTnLst>
                                    <p:set>
                                      <p:cBhvr>
                                        <p:cTn id="67" dur="1" fill="hold">
                                          <p:stCondLst>
                                            <p:cond delay="0"/>
                                          </p:stCondLst>
                                        </p:cTn>
                                        <p:tgtEl>
                                          <p:spTgt spid="8">
                                            <p:txEl>
                                              <p:pRg st="6" end="6"/>
                                            </p:txEl>
                                          </p:spTgt>
                                        </p:tgtEl>
                                        <p:attrNameLst>
                                          <p:attrName>style.visibility</p:attrName>
                                        </p:attrNameLst>
                                      </p:cBhvr>
                                      <p:to>
                                        <p:strVal val="visible"/>
                                      </p:to>
                                    </p:set>
                                    <p:animEffect transition="in" filter="fade">
                                      <p:cBhvr>
                                        <p:cTn id="68" dur="2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9" fill="hold" display="0">
                  <p:stCondLst>
                    <p:cond delay="indefinite"/>
                  </p:stCondLst>
                  <p:endCondLst>
                    <p:cond evt="onStopAudio" delay="0">
                      <p:tgtEl>
                        <p:sldTgt/>
                      </p:tgtEl>
                    </p:cond>
                  </p:endCondLst>
                </p:cTn>
                <p:tgtEl>
                  <p:spTgt spid="2"/>
                </p:tgtEl>
              </p:cMediaNode>
            </p:audio>
            <p:audio>
              <p:cMediaNode vol="80000" showWhenStopped="0">
                <p:cTn id="70" fill="hold" display="0">
                  <p:stCondLst>
                    <p:cond delay="indefinite"/>
                  </p:stCondLst>
                  <p:endCondLst>
                    <p:cond evt="onStopAudio" delay="0">
                      <p:tgtEl>
                        <p:sldTgt/>
                      </p:tgtEl>
                    </p:cond>
                  </p:endCondLst>
                </p:cTn>
                <p:tgtEl>
                  <p:spTgt spid="6"/>
                </p:tgtEl>
              </p:cMediaNode>
            </p:audio>
            <p:audio>
              <p:cMediaNode vol="80000" showWhenStopped="0">
                <p:cTn id="71"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08B790C-526B-47F0-AE65-5592255EB5EF}"/>
              </a:ext>
            </a:extLst>
          </p:cNvPr>
          <p:cNvPicPr>
            <a:picLocks noGrp="1" noChangeAspect="1"/>
          </p:cNvPicPr>
          <p:nvPr>
            <p:ph type="pic" idx="1"/>
          </p:nvPr>
        </p:nvPicPr>
        <p:blipFill>
          <a:blip r:embed="rId4"/>
          <a:srcRect t="9276" b="9276"/>
          <a:stretch>
            <a:fillRect/>
          </a:stretch>
        </p:blipFill>
        <p:spPr>
          <a:prstGeom prst="rect">
            <a:avLst/>
          </a:prstGeom>
        </p:spPr>
      </p:pic>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957943" y="655467"/>
            <a:ext cx="5769428"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4744B28E-5E14-4A77-AD4F-C979905862BF}"/>
              </a:ext>
            </a:extLst>
          </p:cNvPr>
          <p:cNvSpPr>
            <a:spLocks noGrp="1"/>
          </p:cNvSpPr>
          <p:nvPr>
            <p:ph type="body" idx="13"/>
          </p:nvPr>
        </p:nvSpPr>
        <p:spPr>
          <a:xfrm>
            <a:off x="1137900" y="1729098"/>
            <a:ext cx="4958100" cy="365125"/>
          </a:xfrm>
        </p:spPr>
        <p:txBody>
          <a:bodyPr/>
          <a:lstStyle/>
          <a:p>
            <a:pPr algn="ctr"/>
            <a:r>
              <a:rPr lang="en-US" dirty="0"/>
              <a:t>Mission Statement</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2"/>
          </p:nvPr>
        </p:nvSpPr>
        <p:spPr>
          <a:xfrm>
            <a:off x="694063" y="2246635"/>
            <a:ext cx="6033306" cy="3995868"/>
          </a:xfrm>
        </p:spPr>
        <p:txBody>
          <a:bodyPr>
            <a:normAutofit fontScale="62500" lnSpcReduction="20000"/>
          </a:bodyPr>
          <a:lstStyle/>
          <a:p>
            <a:pPr defTabSz="461963">
              <a:lnSpc>
                <a:spcPct val="200000"/>
              </a:lnSpc>
              <a:spcBef>
                <a:spcPts val="0"/>
              </a:spcBef>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We are connecting the Salvation Gospel to the world to bring hope to the hopeless, food to the hungry, shelter to the homeless, and to bring all of this by preaching the truth of the Gospel of Jesus Christ through evangelism, missions, music, worship, education, and media, the establishing of Churches and the training and ordination of Apostles, Prophets, Pastors, Evangelists, Teachers, Missionaries, Worship Leaders, Minstrels, and any other office that is beneficiary to the work of the gospel of Jesus Christ.  We will take advantage of every legal opportunity, and every legal resource to accomplish this end.</a:t>
            </a:r>
          </a:p>
          <a:p>
            <a:endParaRPr lang="en-US" dirty="0"/>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5"/>
          </p:nvPr>
        </p:nvSpPr>
        <p:spPr/>
        <p:txBody>
          <a:bodyPr/>
          <a:lstStyle/>
          <a:p>
            <a:fld id="{8C2E478F-E849-4A8C-AF1F-CBCC78A7CBFA}" type="slidenum">
              <a:rPr lang="en-US" smtClean="0"/>
              <a:pPr/>
              <a:t>5</a:t>
            </a:fld>
            <a:endParaRPr lang="en-US" dirty="0"/>
          </a:p>
        </p:txBody>
      </p:sp>
      <p:pic>
        <p:nvPicPr>
          <p:cNvPr id="6" name="Picture 5" descr="A close up of a logo&#10;&#10;Description automatically generated">
            <a:extLst>
              <a:ext uri="{FF2B5EF4-FFF2-40B4-BE49-F238E27FC236}">
                <a16:creationId xmlns:a16="http://schemas.microsoft.com/office/drawing/2014/main" id="{9C2F221F-E4DB-460B-99AB-FE1578744533}"/>
              </a:ext>
            </a:extLst>
          </p:cNvPr>
          <p:cNvPicPr>
            <a:picLocks noChangeAspect="1"/>
          </p:cNvPicPr>
          <p:nvPr/>
        </p:nvPicPr>
        <p:blipFill>
          <a:blip r:embed="rId5"/>
          <a:stretch>
            <a:fillRect/>
          </a:stretch>
        </p:blipFill>
        <p:spPr>
          <a:xfrm>
            <a:off x="1655107" y="723165"/>
            <a:ext cx="3809524" cy="997723"/>
          </a:xfrm>
          <a:prstGeom prst="rect">
            <a:avLst/>
          </a:prstGeom>
        </p:spPr>
      </p:pic>
      <p:pic>
        <p:nvPicPr>
          <p:cNvPr id="3" name="slide5">
            <a:hlinkClick r:id="" action="ppaction://media"/>
            <a:extLst>
              <a:ext uri="{FF2B5EF4-FFF2-40B4-BE49-F238E27FC236}">
                <a16:creationId xmlns:a16="http://schemas.microsoft.com/office/drawing/2014/main" id="{30ECABC1-B4EE-4FD0-A965-E54850E00F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7034463"/>
            <a:ext cx="609600" cy="609600"/>
          </a:xfrm>
          <a:prstGeom prst="rect">
            <a:avLst/>
          </a:prstGeom>
        </p:spPr>
      </p:pic>
    </p:spTree>
    <p:extLst>
      <p:ext uri="{BB962C8B-B14F-4D97-AF65-F5344CB8AC3E}">
        <p14:creationId xmlns:p14="http://schemas.microsoft.com/office/powerpoint/2010/main" val="193167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73" fill="hold"/>
                                        <p:tgtEl>
                                          <p:spTgt spid="3"/>
                                        </p:tgtEl>
                                      </p:cBhvr>
                                    </p:cmd>
                                  </p:childTnLst>
                                </p:cTn>
                              </p:par>
                              <p:par>
                                <p:cTn id="7" presetID="10" presetClass="entr" presetSubtype="0" fill="hold" grpId="0" nodeType="withEffect">
                                  <p:stCondLst>
                                    <p:cond delay="200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fade">
                                      <p:cBhvr>
                                        <p:cTn id="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rrow: Right 27">
            <a:extLst>
              <a:ext uri="{FF2B5EF4-FFF2-40B4-BE49-F238E27FC236}">
                <a16:creationId xmlns:a16="http://schemas.microsoft.com/office/drawing/2014/main" id="{FD127B48-5EFF-4C85-8F65-17D13820F580}"/>
              </a:ext>
            </a:extLst>
          </p:cNvPr>
          <p:cNvSpPr/>
          <p:nvPr/>
        </p:nvSpPr>
        <p:spPr>
          <a:xfrm>
            <a:off x="5151850" y="-130701"/>
            <a:ext cx="2227284" cy="708025"/>
          </a:xfrm>
          <a:prstGeom prst="rightArrow">
            <a:avLst/>
          </a:prstGeom>
          <a:solidFill>
            <a:schemeClr val="accent2">
              <a:lumMod val="40000"/>
              <a:lumOff val="6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387097"/>
            <a:ext cx="5769428" cy="6342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Supply Chain</a:t>
            </a: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2"/>
          </p:nvPr>
        </p:nvSpPr>
        <p:spPr>
          <a:xfrm>
            <a:off x="9364165" y="6479209"/>
            <a:ext cx="2844800" cy="365125"/>
          </a:xfrm>
        </p:spPr>
        <p:txBody>
          <a:bodyPr/>
          <a:lstStyle/>
          <a:p>
            <a:fld id="{8C2E478F-E849-4A8C-AF1F-CBCC78A7CBFA}" type="slidenum">
              <a:rPr lang="en-US" smtClean="0">
                <a:solidFill>
                  <a:schemeClr val="bg1"/>
                </a:solidFill>
              </a:rPr>
              <a:pPr/>
              <a:t>50</a:t>
            </a:fld>
            <a:endParaRPr lang="en-US" dirty="0">
              <a:solidFill>
                <a:schemeClr val="bg1"/>
              </a:solidFill>
            </a:endParaRPr>
          </a:p>
        </p:txBody>
      </p:sp>
      <p:sp>
        <p:nvSpPr>
          <p:cNvPr id="10" name="Text Placeholder 7">
            <a:extLst>
              <a:ext uri="{FF2B5EF4-FFF2-40B4-BE49-F238E27FC236}">
                <a16:creationId xmlns:a16="http://schemas.microsoft.com/office/drawing/2014/main" id="{77E9178A-F832-46EB-A9A2-878C675B5655}"/>
              </a:ext>
            </a:extLst>
          </p:cNvPr>
          <p:cNvSpPr txBox="1">
            <a:spLocks/>
          </p:cNvSpPr>
          <p:nvPr/>
        </p:nvSpPr>
        <p:spPr>
          <a:xfrm>
            <a:off x="191890" y="1027204"/>
            <a:ext cx="5480861" cy="5830796"/>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nSpc>
                <a:spcPct val="200000"/>
              </a:lnSpc>
              <a:spcBef>
                <a:spcPts val="0"/>
              </a:spcBef>
              <a:spcAft>
                <a:spcPts val="800"/>
              </a:spcAft>
              <a:buNone/>
            </a:pP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7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200000"/>
              </a:lnSpc>
              <a:spcBef>
                <a:spcPts val="0"/>
              </a:spcBef>
              <a:spcAft>
                <a:spcPts val="800"/>
              </a:spcAft>
              <a:buFont typeface="Arial" panose="020B0604020202020204" pitchFamily="34" charset="0"/>
              <a:buNone/>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3A5E3F43-C3BA-460A-8770-DCDFF3388525}"/>
              </a:ext>
            </a:extLst>
          </p:cNvPr>
          <p:cNvSpPr/>
          <p:nvPr/>
        </p:nvSpPr>
        <p:spPr>
          <a:xfrm>
            <a:off x="222751" y="1142034"/>
            <a:ext cx="5863867" cy="738664"/>
          </a:xfrm>
          <a:prstGeom prst="rect">
            <a:avLst/>
          </a:prstGeom>
        </p:spPr>
        <p:txBody>
          <a:bodyPr wrap="square">
            <a:spAutoFit/>
          </a:bodyPr>
          <a:lstStyle/>
          <a:p>
            <a:pPr>
              <a:lnSpc>
                <a:spcPct val="200000"/>
              </a:lnSpc>
            </a:pPr>
            <a:endParaRPr lang="en-US" sz="1200" b="1"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graphicFrame>
        <p:nvGraphicFramePr>
          <p:cNvPr id="2" name="Diagram 1">
            <a:extLst>
              <a:ext uri="{FF2B5EF4-FFF2-40B4-BE49-F238E27FC236}">
                <a16:creationId xmlns:a16="http://schemas.microsoft.com/office/drawing/2014/main" id="{C8E59479-0A8D-4BA5-AA70-BDCC3B2F1E69}"/>
              </a:ext>
            </a:extLst>
          </p:cNvPr>
          <p:cNvGraphicFramePr/>
          <p:nvPr>
            <p:extLst>
              <p:ext uri="{D42A27DB-BD31-4B8C-83A1-F6EECF244321}">
                <p14:modId xmlns:p14="http://schemas.microsoft.com/office/powerpoint/2010/main" val="3082593865"/>
              </p:ext>
            </p:extLst>
          </p:nvPr>
        </p:nvGraphicFramePr>
        <p:xfrm>
          <a:off x="78687" y="29854"/>
          <a:ext cx="2455943" cy="25674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8" name="Diagram 17">
            <a:extLst>
              <a:ext uri="{FF2B5EF4-FFF2-40B4-BE49-F238E27FC236}">
                <a16:creationId xmlns:a16="http://schemas.microsoft.com/office/drawing/2014/main" id="{E752B52C-534F-4788-9EF7-2C5D1A6FE74F}"/>
              </a:ext>
            </a:extLst>
          </p:cNvPr>
          <p:cNvGraphicFramePr/>
          <p:nvPr>
            <p:extLst>
              <p:ext uri="{D42A27DB-BD31-4B8C-83A1-F6EECF244321}">
                <p14:modId xmlns:p14="http://schemas.microsoft.com/office/powerpoint/2010/main" val="4072425371"/>
              </p:ext>
            </p:extLst>
          </p:nvPr>
        </p:nvGraphicFramePr>
        <p:xfrm>
          <a:off x="94678" y="2720095"/>
          <a:ext cx="2455943" cy="27332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9" name="Diagram 18">
            <a:extLst>
              <a:ext uri="{FF2B5EF4-FFF2-40B4-BE49-F238E27FC236}">
                <a16:creationId xmlns:a16="http://schemas.microsoft.com/office/drawing/2014/main" id="{5D375029-97D6-4811-873C-F726CCB2FB93}"/>
              </a:ext>
            </a:extLst>
          </p:cNvPr>
          <p:cNvGraphicFramePr/>
          <p:nvPr>
            <p:extLst>
              <p:ext uri="{D42A27DB-BD31-4B8C-83A1-F6EECF244321}">
                <p14:modId xmlns:p14="http://schemas.microsoft.com/office/powerpoint/2010/main" val="2334597363"/>
              </p:ext>
            </p:extLst>
          </p:nvPr>
        </p:nvGraphicFramePr>
        <p:xfrm>
          <a:off x="94678" y="5554773"/>
          <a:ext cx="2455943" cy="120179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6" name="Rectangle 5">
            <a:extLst>
              <a:ext uri="{FF2B5EF4-FFF2-40B4-BE49-F238E27FC236}">
                <a16:creationId xmlns:a16="http://schemas.microsoft.com/office/drawing/2014/main" id="{8E345FCB-7BC1-4124-A9A5-84519F26A282}"/>
              </a:ext>
            </a:extLst>
          </p:cNvPr>
          <p:cNvSpPr/>
          <p:nvPr/>
        </p:nvSpPr>
        <p:spPr>
          <a:xfrm>
            <a:off x="2561339" y="-1"/>
            <a:ext cx="1035050" cy="675656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JMM</a:t>
            </a:r>
          </a:p>
          <a:p>
            <a:pPr algn="ctr"/>
            <a:r>
              <a:rPr lang="en-US" dirty="0"/>
              <a:t>&amp;</a:t>
            </a:r>
          </a:p>
          <a:p>
            <a:pPr algn="ctr"/>
            <a:r>
              <a:rPr lang="en-US" dirty="0"/>
              <a:t>The </a:t>
            </a:r>
          </a:p>
          <a:p>
            <a:pPr algn="ctr"/>
            <a:r>
              <a:rPr lang="en-US" dirty="0"/>
              <a:t>Crisis</a:t>
            </a:r>
          </a:p>
          <a:p>
            <a:pPr algn="ctr"/>
            <a:r>
              <a:rPr lang="en-US" dirty="0"/>
              <a:t>App</a:t>
            </a:r>
          </a:p>
        </p:txBody>
      </p:sp>
      <p:sp>
        <p:nvSpPr>
          <p:cNvPr id="20" name="Rectangle 19">
            <a:extLst>
              <a:ext uri="{FF2B5EF4-FFF2-40B4-BE49-F238E27FC236}">
                <a16:creationId xmlns:a16="http://schemas.microsoft.com/office/drawing/2014/main" id="{234979DC-9144-4939-A4FF-B7C126E4ED36}"/>
              </a:ext>
            </a:extLst>
          </p:cNvPr>
          <p:cNvSpPr/>
          <p:nvPr/>
        </p:nvSpPr>
        <p:spPr>
          <a:xfrm>
            <a:off x="4116799" y="0"/>
            <a:ext cx="1035050" cy="526986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Partners</a:t>
            </a:r>
          </a:p>
        </p:txBody>
      </p:sp>
      <p:pic>
        <p:nvPicPr>
          <p:cNvPr id="9" name="Picture 8">
            <a:extLst>
              <a:ext uri="{FF2B5EF4-FFF2-40B4-BE49-F238E27FC236}">
                <a16:creationId xmlns:a16="http://schemas.microsoft.com/office/drawing/2014/main" id="{60CA8201-5725-443A-AA5B-FA03623A2E8F}"/>
              </a:ext>
            </a:extLst>
          </p:cNvPr>
          <p:cNvPicPr>
            <a:picLocks noChangeAspect="1"/>
          </p:cNvPicPr>
          <p:nvPr/>
        </p:nvPicPr>
        <p:blipFill>
          <a:blip r:embed="rId19"/>
          <a:stretch>
            <a:fillRect/>
          </a:stretch>
        </p:blipFill>
        <p:spPr>
          <a:xfrm>
            <a:off x="7353299" y="29854"/>
            <a:ext cx="4995153" cy="6858000"/>
          </a:xfrm>
          <a:prstGeom prst="rect">
            <a:avLst/>
          </a:prstGeom>
        </p:spPr>
      </p:pic>
      <p:sp>
        <p:nvSpPr>
          <p:cNvPr id="21" name="Arrow: Right 20">
            <a:extLst>
              <a:ext uri="{FF2B5EF4-FFF2-40B4-BE49-F238E27FC236}">
                <a16:creationId xmlns:a16="http://schemas.microsoft.com/office/drawing/2014/main" id="{98D936C7-11B1-42DE-B80C-2CB0F1D4D09F}"/>
              </a:ext>
            </a:extLst>
          </p:cNvPr>
          <p:cNvSpPr/>
          <p:nvPr/>
        </p:nvSpPr>
        <p:spPr>
          <a:xfrm>
            <a:off x="3602090" y="6070629"/>
            <a:ext cx="3777044" cy="708025"/>
          </a:xfrm>
          <a:prstGeom prst="rightArrow">
            <a:avLst/>
          </a:prstGeom>
          <a:solidFill>
            <a:schemeClr val="accent2">
              <a:lumMod val="40000"/>
              <a:lumOff val="6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CC45D7C8-D00E-471E-871A-32C6E2FEF31D}"/>
              </a:ext>
            </a:extLst>
          </p:cNvPr>
          <p:cNvSpPr/>
          <p:nvPr/>
        </p:nvSpPr>
        <p:spPr>
          <a:xfrm>
            <a:off x="3561869" y="5384692"/>
            <a:ext cx="8299931" cy="708025"/>
          </a:xfrm>
          <a:prstGeom prst="rightArrow">
            <a:avLst/>
          </a:prstGeom>
          <a:solidFill>
            <a:schemeClr val="accent2">
              <a:lumMod val="40000"/>
              <a:lumOff val="6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A40F394E-C00B-4B01-8535-B2B809021036}"/>
              </a:ext>
            </a:extLst>
          </p:cNvPr>
          <p:cNvSpPr/>
          <p:nvPr/>
        </p:nvSpPr>
        <p:spPr>
          <a:xfrm>
            <a:off x="5151848" y="4697140"/>
            <a:ext cx="4589052" cy="708025"/>
          </a:xfrm>
          <a:prstGeom prst="rightArrow">
            <a:avLst/>
          </a:prstGeom>
          <a:solidFill>
            <a:schemeClr val="accent2">
              <a:lumMod val="40000"/>
              <a:lumOff val="6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946534A4-A1D1-463D-85F1-C637384EE324}"/>
              </a:ext>
            </a:extLst>
          </p:cNvPr>
          <p:cNvSpPr/>
          <p:nvPr/>
        </p:nvSpPr>
        <p:spPr>
          <a:xfrm>
            <a:off x="5164041" y="3799977"/>
            <a:ext cx="2215093" cy="708025"/>
          </a:xfrm>
          <a:prstGeom prst="rightArrow">
            <a:avLst/>
          </a:prstGeom>
          <a:solidFill>
            <a:schemeClr val="accent2">
              <a:lumMod val="40000"/>
              <a:lumOff val="6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676E6D8D-8C1B-41DC-AEF5-4DD87BC39447}"/>
              </a:ext>
            </a:extLst>
          </p:cNvPr>
          <p:cNvSpPr/>
          <p:nvPr/>
        </p:nvSpPr>
        <p:spPr>
          <a:xfrm>
            <a:off x="5151849" y="2855293"/>
            <a:ext cx="5058951" cy="708025"/>
          </a:xfrm>
          <a:prstGeom prst="rightArrow">
            <a:avLst/>
          </a:prstGeom>
          <a:solidFill>
            <a:schemeClr val="accent2">
              <a:lumMod val="40000"/>
              <a:lumOff val="6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E9C7A6D2-294E-444D-8B3D-C053E5CC94CE}"/>
              </a:ext>
            </a:extLst>
          </p:cNvPr>
          <p:cNvSpPr/>
          <p:nvPr/>
        </p:nvSpPr>
        <p:spPr>
          <a:xfrm>
            <a:off x="5164041" y="1951380"/>
            <a:ext cx="6385228" cy="708025"/>
          </a:xfrm>
          <a:prstGeom prst="rightArrow">
            <a:avLst/>
          </a:prstGeom>
          <a:solidFill>
            <a:schemeClr val="accent2">
              <a:lumMod val="40000"/>
              <a:lumOff val="6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032F9DB8-F53A-431A-92A9-EDFF1323B8DA}"/>
              </a:ext>
            </a:extLst>
          </p:cNvPr>
          <p:cNvSpPr/>
          <p:nvPr/>
        </p:nvSpPr>
        <p:spPr>
          <a:xfrm>
            <a:off x="5151849" y="964421"/>
            <a:ext cx="3877851" cy="708025"/>
          </a:xfrm>
          <a:prstGeom prst="rightArrow">
            <a:avLst/>
          </a:prstGeom>
          <a:solidFill>
            <a:schemeClr val="accent2">
              <a:lumMod val="40000"/>
              <a:lumOff val="6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E4C53144-1AF0-43DA-A893-91581B54F635}"/>
              </a:ext>
            </a:extLst>
          </p:cNvPr>
          <p:cNvSpPr/>
          <p:nvPr/>
        </p:nvSpPr>
        <p:spPr>
          <a:xfrm>
            <a:off x="3582746" y="-23923"/>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27F61676-3304-4D7C-A15D-5E4F13FB76CD}"/>
              </a:ext>
            </a:extLst>
          </p:cNvPr>
          <p:cNvSpPr/>
          <p:nvPr/>
        </p:nvSpPr>
        <p:spPr>
          <a:xfrm>
            <a:off x="3607611" y="1718131"/>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4E5BCD68-B019-428E-9DD7-9CFB7C361A3C}"/>
              </a:ext>
            </a:extLst>
          </p:cNvPr>
          <p:cNvSpPr/>
          <p:nvPr/>
        </p:nvSpPr>
        <p:spPr>
          <a:xfrm>
            <a:off x="3607611" y="2006044"/>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CA9D5FAD-EDED-4202-B3B1-D311F0AC224E}"/>
              </a:ext>
            </a:extLst>
          </p:cNvPr>
          <p:cNvSpPr/>
          <p:nvPr/>
        </p:nvSpPr>
        <p:spPr>
          <a:xfrm>
            <a:off x="3621681" y="2310810"/>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3289EB12-1E83-4FE8-851B-2B14CE38592C}"/>
              </a:ext>
            </a:extLst>
          </p:cNvPr>
          <p:cNvSpPr/>
          <p:nvPr/>
        </p:nvSpPr>
        <p:spPr>
          <a:xfrm>
            <a:off x="3609452" y="2625903"/>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AD31FED8-4509-48F4-B6F0-EEE13917BF5A}"/>
              </a:ext>
            </a:extLst>
          </p:cNvPr>
          <p:cNvSpPr/>
          <p:nvPr/>
        </p:nvSpPr>
        <p:spPr>
          <a:xfrm>
            <a:off x="3582746" y="2949431"/>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23890A28-4EC1-40A8-8BD5-35021BB37DDD}"/>
              </a:ext>
            </a:extLst>
          </p:cNvPr>
          <p:cNvSpPr/>
          <p:nvPr/>
        </p:nvSpPr>
        <p:spPr>
          <a:xfrm>
            <a:off x="3596389" y="3277610"/>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924FBF06-0E03-4204-8236-C1812D890DDA}"/>
              </a:ext>
            </a:extLst>
          </p:cNvPr>
          <p:cNvSpPr/>
          <p:nvPr/>
        </p:nvSpPr>
        <p:spPr>
          <a:xfrm>
            <a:off x="3621681" y="3593852"/>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0FE0B1A8-E916-4FCA-9882-7ABADFCBE11E}"/>
              </a:ext>
            </a:extLst>
          </p:cNvPr>
          <p:cNvSpPr/>
          <p:nvPr/>
        </p:nvSpPr>
        <p:spPr>
          <a:xfrm>
            <a:off x="3621681" y="3954077"/>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4818A195-EFF3-42B6-AA90-5AAF40FB5EDA}"/>
              </a:ext>
            </a:extLst>
          </p:cNvPr>
          <p:cNvSpPr/>
          <p:nvPr/>
        </p:nvSpPr>
        <p:spPr>
          <a:xfrm>
            <a:off x="3610173" y="4294314"/>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4EF2AA4B-FFAE-4D48-8752-453DB494907D}"/>
              </a:ext>
            </a:extLst>
          </p:cNvPr>
          <p:cNvSpPr/>
          <p:nvPr/>
        </p:nvSpPr>
        <p:spPr>
          <a:xfrm>
            <a:off x="3621681" y="4619409"/>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7D574878-1179-4D20-98F6-F029308D8B00}"/>
              </a:ext>
            </a:extLst>
          </p:cNvPr>
          <p:cNvSpPr/>
          <p:nvPr/>
        </p:nvSpPr>
        <p:spPr>
          <a:xfrm>
            <a:off x="3621681" y="4977983"/>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Arrow: Right 40">
            <a:extLst>
              <a:ext uri="{FF2B5EF4-FFF2-40B4-BE49-F238E27FC236}">
                <a16:creationId xmlns:a16="http://schemas.microsoft.com/office/drawing/2014/main" id="{2239B577-28E6-457A-8BE4-85BDD6C0BFB2}"/>
              </a:ext>
            </a:extLst>
          </p:cNvPr>
          <p:cNvSpPr/>
          <p:nvPr/>
        </p:nvSpPr>
        <p:spPr>
          <a:xfrm>
            <a:off x="3620660" y="267926"/>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91C53313-773C-405B-B838-D8AD64E48ECE}"/>
              </a:ext>
            </a:extLst>
          </p:cNvPr>
          <p:cNvSpPr/>
          <p:nvPr/>
        </p:nvSpPr>
        <p:spPr>
          <a:xfrm>
            <a:off x="3620700" y="547469"/>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B3BF14C0-E35C-4B33-A5AC-D268BC6CCFCE}"/>
              </a:ext>
            </a:extLst>
          </p:cNvPr>
          <p:cNvSpPr/>
          <p:nvPr/>
        </p:nvSpPr>
        <p:spPr>
          <a:xfrm>
            <a:off x="3620660" y="826066"/>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Arrow: Right 43">
            <a:extLst>
              <a:ext uri="{FF2B5EF4-FFF2-40B4-BE49-F238E27FC236}">
                <a16:creationId xmlns:a16="http://schemas.microsoft.com/office/drawing/2014/main" id="{1A9A6A50-F97A-4146-B504-C82F972AED27}"/>
              </a:ext>
            </a:extLst>
          </p:cNvPr>
          <p:cNvSpPr/>
          <p:nvPr/>
        </p:nvSpPr>
        <p:spPr>
          <a:xfrm>
            <a:off x="3608472" y="1118963"/>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07E5556D-E33D-4026-A9BB-90D3D530B170}"/>
              </a:ext>
            </a:extLst>
          </p:cNvPr>
          <p:cNvSpPr/>
          <p:nvPr/>
        </p:nvSpPr>
        <p:spPr>
          <a:xfrm>
            <a:off x="3620660" y="1396785"/>
            <a:ext cx="507346" cy="314950"/>
          </a:xfrm>
          <a:prstGeom prst="right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Single Corner Snipped 45">
            <a:extLst>
              <a:ext uri="{FF2B5EF4-FFF2-40B4-BE49-F238E27FC236}">
                <a16:creationId xmlns:a16="http://schemas.microsoft.com/office/drawing/2014/main" id="{AA26B4D7-7C57-4604-8498-784FC021FD16}"/>
              </a:ext>
              <a:ext uri="{C183D7F6-B498-43B3-948B-1728B52AA6E4}">
                <adec:decorative xmlns:adec="http://schemas.microsoft.com/office/drawing/2017/decorative" val="1"/>
              </a:ext>
            </a:extLst>
          </p:cNvPr>
          <p:cNvSpPr/>
          <p:nvPr/>
        </p:nvSpPr>
        <p:spPr>
          <a:xfrm flipH="1">
            <a:off x="116508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Slide Number Placeholder 3">
            <a:extLst>
              <a:ext uri="{FF2B5EF4-FFF2-40B4-BE49-F238E27FC236}">
                <a16:creationId xmlns:a16="http://schemas.microsoft.com/office/drawing/2014/main" id="{FA9732DE-53CD-4487-8DE3-00616383CDF2}"/>
              </a:ext>
            </a:extLst>
          </p:cNvPr>
          <p:cNvSpPr txBox="1">
            <a:spLocks/>
          </p:cNvSpPr>
          <p:nvPr/>
        </p:nvSpPr>
        <p:spPr>
          <a:xfrm>
            <a:off x="11647737" y="6412378"/>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slide50">
            <a:hlinkClick r:id="" action="ppaction://media"/>
            <a:extLst>
              <a:ext uri="{FF2B5EF4-FFF2-40B4-BE49-F238E27FC236}">
                <a16:creationId xmlns:a16="http://schemas.microsoft.com/office/drawing/2014/main" id="{C910B9F4-24D0-4026-844B-CCE006C083A0}"/>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078797" y="7178025"/>
            <a:ext cx="609600" cy="609600"/>
          </a:xfrm>
          <a:prstGeom prst="rect">
            <a:avLst/>
          </a:prstGeom>
        </p:spPr>
      </p:pic>
    </p:spTree>
    <p:extLst>
      <p:ext uri="{BB962C8B-B14F-4D97-AF65-F5344CB8AC3E}">
        <p14:creationId xmlns:p14="http://schemas.microsoft.com/office/powerpoint/2010/main" val="87994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1" presetClass="mediacall" presetSubtype="0" fill="hold" nodeType="withEffect">
                                  <p:stCondLst>
                                    <p:cond delay="0"/>
                                  </p:stCondLst>
                                  <p:childTnLst>
                                    <p:cmd type="call" cmd="playFrom(0.0)">
                                      <p:cBhvr>
                                        <p:cTn id="12" dur="28865" fill="hold"/>
                                        <p:tgtEl>
                                          <p:spTgt spid="3"/>
                                        </p:tgtEl>
                                      </p:cBhvr>
                                    </p:cmd>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80">
                                          <p:stCondLst>
                                            <p:cond delay="0"/>
                                          </p:stCondLst>
                                        </p:cTn>
                                        <p:tgtEl>
                                          <p:spTgt spid="28"/>
                                        </p:tgtEl>
                                      </p:cBhvr>
                                    </p:animEffect>
                                    <p:anim calcmode="lin" valueType="num">
                                      <p:cBhvr>
                                        <p:cTn id="17"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2" dur="26">
                                          <p:stCondLst>
                                            <p:cond delay="650"/>
                                          </p:stCondLst>
                                        </p:cTn>
                                        <p:tgtEl>
                                          <p:spTgt spid="28"/>
                                        </p:tgtEl>
                                      </p:cBhvr>
                                      <p:to x="100000" y="60000"/>
                                    </p:animScale>
                                    <p:animScale>
                                      <p:cBhvr>
                                        <p:cTn id="23" dur="166" decel="50000">
                                          <p:stCondLst>
                                            <p:cond delay="676"/>
                                          </p:stCondLst>
                                        </p:cTn>
                                        <p:tgtEl>
                                          <p:spTgt spid="28"/>
                                        </p:tgtEl>
                                      </p:cBhvr>
                                      <p:to x="100000" y="100000"/>
                                    </p:animScale>
                                    <p:animScale>
                                      <p:cBhvr>
                                        <p:cTn id="24" dur="26">
                                          <p:stCondLst>
                                            <p:cond delay="1312"/>
                                          </p:stCondLst>
                                        </p:cTn>
                                        <p:tgtEl>
                                          <p:spTgt spid="28"/>
                                        </p:tgtEl>
                                      </p:cBhvr>
                                      <p:to x="100000" y="80000"/>
                                    </p:animScale>
                                    <p:animScale>
                                      <p:cBhvr>
                                        <p:cTn id="25" dur="166" decel="50000">
                                          <p:stCondLst>
                                            <p:cond delay="1338"/>
                                          </p:stCondLst>
                                        </p:cTn>
                                        <p:tgtEl>
                                          <p:spTgt spid="28"/>
                                        </p:tgtEl>
                                      </p:cBhvr>
                                      <p:to x="100000" y="100000"/>
                                    </p:animScale>
                                    <p:animScale>
                                      <p:cBhvr>
                                        <p:cTn id="26" dur="26">
                                          <p:stCondLst>
                                            <p:cond delay="1642"/>
                                          </p:stCondLst>
                                        </p:cTn>
                                        <p:tgtEl>
                                          <p:spTgt spid="28"/>
                                        </p:tgtEl>
                                      </p:cBhvr>
                                      <p:to x="100000" y="90000"/>
                                    </p:animScale>
                                    <p:animScale>
                                      <p:cBhvr>
                                        <p:cTn id="27" dur="166" decel="50000">
                                          <p:stCondLst>
                                            <p:cond delay="1668"/>
                                          </p:stCondLst>
                                        </p:cTn>
                                        <p:tgtEl>
                                          <p:spTgt spid="28"/>
                                        </p:tgtEl>
                                      </p:cBhvr>
                                      <p:to x="100000" y="100000"/>
                                    </p:animScale>
                                    <p:animScale>
                                      <p:cBhvr>
                                        <p:cTn id="28" dur="26">
                                          <p:stCondLst>
                                            <p:cond delay="1808"/>
                                          </p:stCondLst>
                                        </p:cTn>
                                        <p:tgtEl>
                                          <p:spTgt spid="28"/>
                                        </p:tgtEl>
                                      </p:cBhvr>
                                      <p:to x="100000" y="95000"/>
                                    </p:animScale>
                                    <p:animScale>
                                      <p:cBhvr>
                                        <p:cTn id="29" dur="166" decel="50000">
                                          <p:stCondLst>
                                            <p:cond delay="1834"/>
                                          </p:stCondLst>
                                        </p:cTn>
                                        <p:tgtEl>
                                          <p:spTgt spid="28"/>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80">
                                          <p:stCondLst>
                                            <p:cond delay="0"/>
                                          </p:stCondLst>
                                        </p:cTn>
                                        <p:tgtEl>
                                          <p:spTgt spid="13"/>
                                        </p:tgtEl>
                                      </p:cBhvr>
                                    </p:animEffect>
                                    <p:anim calcmode="lin" valueType="num">
                                      <p:cBhvr>
                                        <p:cTn id="3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8" dur="26">
                                          <p:stCondLst>
                                            <p:cond delay="650"/>
                                          </p:stCondLst>
                                        </p:cTn>
                                        <p:tgtEl>
                                          <p:spTgt spid="13"/>
                                        </p:tgtEl>
                                      </p:cBhvr>
                                      <p:to x="100000" y="60000"/>
                                    </p:animScale>
                                    <p:animScale>
                                      <p:cBhvr>
                                        <p:cTn id="39" dur="166" decel="50000">
                                          <p:stCondLst>
                                            <p:cond delay="676"/>
                                          </p:stCondLst>
                                        </p:cTn>
                                        <p:tgtEl>
                                          <p:spTgt spid="13"/>
                                        </p:tgtEl>
                                      </p:cBhvr>
                                      <p:to x="100000" y="100000"/>
                                    </p:animScale>
                                    <p:animScale>
                                      <p:cBhvr>
                                        <p:cTn id="40" dur="26">
                                          <p:stCondLst>
                                            <p:cond delay="1312"/>
                                          </p:stCondLst>
                                        </p:cTn>
                                        <p:tgtEl>
                                          <p:spTgt spid="13"/>
                                        </p:tgtEl>
                                      </p:cBhvr>
                                      <p:to x="100000" y="80000"/>
                                    </p:animScale>
                                    <p:animScale>
                                      <p:cBhvr>
                                        <p:cTn id="41" dur="166" decel="50000">
                                          <p:stCondLst>
                                            <p:cond delay="1338"/>
                                          </p:stCondLst>
                                        </p:cTn>
                                        <p:tgtEl>
                                          <p:spTgt spid="13"/>
                                        </p:tgtEl>
                                      </p:cBhvr>
                                      <p:to x="100000" y="100000"/>
                                    </p:animScale>
                                    <p:animScale>
                                      <p:cBhvr>
                                        <p:cTn id="42" dur="26">
                                          <p:stCondLst>
                                            <p:cond delay="1642"/>
                                          </p:stCondLst>
                                        </p:cTn>
                                        <p:tgtEl>
                                          <p:spTgt spid="13"/>
                                        </p:tgtEl>
                                      </p:cBhvr>
                                      <p:to x="100000" y="90000"/>
                                    </p:animScale>
                                    <p:animScale>
                                      <p:cBhvr>
                                        <p:cTn id="43" dur="166" decel="50000">
                                          <p:stCondLst>
                                            <p:cond delay="1668"/>
                                          </p:stCondLst>
                                        </p:cTn>
                                        <p:tgtEl>
                                          <p:spTgt spid="13"/>
                                        </p:tgtEl>
                                      </p:cBhvr>
                                      <p:to x="100000" y="100000"/>
                                    </p:animScale>
                                    <p:animScale>
                                      <p:cBhvr>
                                        <p:cTn id="44" dur="26">
                                          <p:stCondLst>
                                            <p:cond delay="1808"/>
                                          </p:stCondLst>
                                        </p:cTn>
                                        <p:tgtEl>
                                          <p:spTgt spid="13"/>
                                        </p:tgtEl>
                                      </p:cBhvr>
                                      <p:to x="100000" y="95000"/>
                                    </p:animScale>
                                    <p:animScale>
                                      <p:cBhvr>
                                        <p:cTn id="45" dur="166" decel="50000">
                                          <p:stCondLst>
                                            <p:cond delay="1834"/>
                                          </p:stCondLst>
                                        </p:cTn>
                                        <p:tgtEl>
                                          <p:spTgt spid="13"/>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down)">
                                      <p:cBhvr>
                                        <p:cTn id="64" dur="580">
                                          <p:stCondLst>
                                            <p:cond delay="0"/>
                                          </p:stCondLst>
                                        </p:cTn>
                                        <p:tgtEl>
                                          <p:spTgt spid="11"/>
                                        </p:tgtEl>
                                      </p:cBhvr>
                                    </p:animEffect>
                                    <p:anim calcmode="lin" valueType="num">
                                      <p:cBhvr>
                                        <p:cTn id="6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0" dur="26">
                                          <p:stCondLst>
                                            <p:cond delay="650"/>
                                          </p:stCondLst>
                                        </p:cTn>
                                        <p:tgtEl>
                                          <p:spTgt spid="11"/>
                                        </p:tgtEl>
                                      </p:cBhvr>
                                      <p:to x="100000" y="60000"/>
                                    </p:animScale>
                                    <p:animScale>
                                      <p:cBhvr>
                                        <p:cTn id="71" dur="166" decel="50000">
                                          <p:stCondLst>
                                            <p:cond delay="676"/>
                                          </p:stCondLst>
                                        </p:cTn>
                                        <p:tgtEl>
                                          <p:spTgt spid="11"/>
                                        </p:tgtEl>
                                      </p:cBhvr>
                                      <p:to x="100000" y="100000"/>
                                    </p:animScale>
                                    <p:animScale>
                                      <p:cBhvr>
                                        <p:cTn id="72" dur="26">
                                          <p:stCondLst>
                                            <p:cond delay="1312"/>
                                          </p:stCondLst>
                                        </p:cTn>
                                        <p:tgtEl>
                                          <p:spTgt spid="11"/>
                                        </p:tgtEl>
                                      </p:cBhvr>
                                      <p:to x="100000" y="80000"/>
                                    </p:animScale>
                                    <p:animScale>
                                      <p:cBhvr>
                                        <p:cTn id="73" dur="166" decel="50000">
                                          <p:stCondLst>
                                            <p:cond delay="1338"/>
                                          </p:stCondLst>
                                        </p:cTn>
                                        <p:tgtEl>
                                          <p:spTgt spid="11"/>
                                        </p:tgtEl>
                                      </p:cBhvr>
                                      <p:to x="100000" y="100000"/>
                                    </p:animScale>
                                    <p:animScale>
                                      <p:cBhvr>
                                        <p:cTn id="74" dur="26">
                                          <p:stCondLst>
                                            <p:cond delay="1642"/>
                                          </p:stCondLst>
                                        </p:cTn>
                                        <p:tgtEl>
                                          <p:spTgt spid="11"/>
                                        </p:tgtEl>
                                      </p:cBhvr>
                                      <p:to x="100000" y="90000"/>
                                    </p:animScale>
                                    <p:animScale>
                                      <p:cBhvr>
                                        <p:cTn id="75" dur="166" decel="50000">
                                          <p:stCondLst>
                                            <p:cond delay="1668"/>
                                          </p:stCondLst>
                                        </p:cTn>
                                        <p:tgtEl>
                                          <p:spTgt spid="11"/>
                                        </p:tgtEl>
                                      </p:cBhvr>
                                      <p:to x="100000" y="100000"/>
                                    </p:animScale>
                                    <p:animScale>
                                      <p:cBhvr>
                                        <p:cTn id="76" dur="26">
                                          <p:stCondLst>
                                            <p:cond delay="1808"/>
                                          </p:stCondLst>
                                        </p:cTn>
                                        <p:tgtEl>
                                          <p:spTgt spid="11"/>
                                        </p:tgtEl>
                                      </p:cBhvr>
                                      <p:to x="100000" y="95000"/>
                                    </p:animScale>
                                    <p:animScale>
                                      <p:cBhvr>
                                        <p:cTn id="77" dur="166" decel="50000">
                                          <p:stCondLst>
                                            <p:cond delay="1834"/>
                                          </p:stCondLst>
                                        </p:cTn>
                                        <p:tgtEl>
                                          <p:spTgt spid="11"/>
                                        </p:tgtEl>
                                      </p:cBhvr>
                                      <p:to x="100000" y="100000"/>
                                    </p:animScale>
                                  </p:childTnLst>
                                </p:cTn>
                              </p:par>
                              <p:par>
                                <p:cTn id="78" presetID="26" presetClass="entr" presetSubtype="0"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down)">
                                      <p:cBhvr>
                                        <p:cTn id="80" dur="580">
                                          <p:stCondLst>
                                            <p:cond delay="0"/>
                                          </p:stCondLst>
                                        </p:cTn>
                                        <p:tgtEl>
                                          <p:spTgt spid="15"/>
                                        </p:tgtEl>
                                      </p:cBhvr>
                                    </p:animEffect>
                                    <p:anim calcmode="lin" valueType="num">
                                      <p:cBhvr>
                                        <p:cTn id="8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6" dur="26">
                                          <p:stCondLst>
                                            <p:cond delay="650"/>
                                          </p:stCondLst>
                                        </p:cTn>
                                        <p:tgtEl>
                                          <p:spTgt spid="15"/>
                                        </p:tgtEl>
                                      </p:cBhvr>
                                      <p:to x="100000" y="60000"/>
                                    </p:animScale>
                                    <p:animScale>
                                      <p:cBhvr>
                                        <p:cTn id="87" dur="166" decel="50000">
                                          <p:stCondLst>
                                            <p:cond delay="676"/>
                                          </p:stCondLst>
                                        </p:cTn>
                                        <p:tgtEl>
                                          <p:spTgt spid="15"/>
                                        </p:tgtEl>
                                      </p:cBhvr>
                                      <p:to x="100000" y="100000"/>
                                    </p:animScale>
                                    <p:animScale>
                                      <p:cBhvr>
                                        <p:cTn id="88" dur="26">
                                          <p:stCondLst>
                                            <p:cond delay="1312"/>
                                          </p:stCondLst>
                                        </p:cTn>
                                        <p:tgtEl>
                                          <p:spTgt spid="15"/>
                                        </p:tgtEl>
                                      </p:cBhvr>
                                      <p:to x="100000" y="80000"/>
                                    </p:animScale>
                                    <p:animScale>
                                      <p:cBhvr>
                                        <p:cTn id="89" dur="166" decel="50000">
                                          <p:stCondLst>
                                            <p:cond delay="1338"/>
                                          </p:stCondLst>
                                        </p:cTn>
                                        <p:tgtEl>
                                          <p:spTgt spid="15"/>
                                        </p:tgtEl>
                                      </p:cBhvr>
                                      <p:to x="100000" y="100000"/>
                                    </p:animScale>
                                    <p:animScale>
                                      <p:cBhvr>
                                        <p:cTn id="90" dur="26">
                                          <p:stCondLst>
                                            <p:cond delay="1642"/>
                                          </p:stCondLst>
                                        </p:cTn>
                                        <p:tgtEl>
                                          <p:spTgt spid="15"/>
                                        </p:tgtEl>
                                      </p:cBhvr>
                                      <p:to x="100000" y="90000"/>
                                    </p:animScale>
                                    <p:animScale>
                                      <p:cBhvr>
                                        <p:cTn id="91" dur="166" decel="50000">
                                          <p:stCondLst>
                                            <p:cond delay="1668"/>
                                          </p:stCondLst>
                                        </p:cTn>
                                        <p:tgtEl>
                                          <p:spTgt spid="15"/>
                                        </p:tgtEl>
                                      </p:cBhvr>
                                      <p:to x="100000" y="100000"/>
                                    </p:animScale>
                                    <p:animScale>
                                      <p:cBhvr>
                                        <p:cTn id="92" dur="26">
                                          <p:stCondLst>
                                            <p:cond delay="1808"/>
                                          </p:stCondLst>
                                        </p:cTn>
                                        <p:tgtEl>
                                          <p:spTgt spid="15"/>
                                        </p:tgtEl>
                                      </p:cBhvr>
                                      <p:to x="100000" y="95000"/>
                                    </p:animScale>
                                    <p:animScale>
                                      <p:cBhvr>
                                        <p:cTn id="93" dur="166" decel="50000">
                                          <p:stCondLst>
                                            <p:cond delay="1834"/>
                                          </p:stCondLst>
                                        </p:cTn>
                                        <p:tgtEl>
                                          <p:spTgt spid="15"/>
                                        </p:tgtEl>
                                      </p:cBhvr>
                                      <p:to x="100000" y="100000"/>
                                    </p:animScale>
                                  </p:childTnLst>
                                </p:cTn>
                              </p:par>
                            </p:childTnLst>
                          </p:cTn>
                        </p:par>
                        <p:par>
                          <p:cTn id="94" fill="hold">
                            <p:stCondLst>
                              <p:cond delay="3000"/>
                            </p:stCondLst>
                            <p:childTnLst>
                              <p:par>
                                <p:cTn id="95" presetID="26" presetClass="entr" presetSubtype="0" fill="hold" grpId="0" nodeType="after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wipe(down)">
                                      <p:cBhvr>
                                        <p:cTn id="97" dur="580">
                                          <p:stCondLst>
                                            <p:cond delay="0"/>
                                          </p:stCondLst>
                                        </p:cTn>
                                        <p:tgtEl>
                                          <p:spTgt spid="4"/>
                                        </p:tgtEl>
                                      </p:cBhvr>
                                    </p:animEffect>
                                    <p:anim calcmode="lin" valueType="num">
                                      <p:cBhvr>
                                        <p:cTn id="9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03" dur="26">
                                          <p:stCondLst>
                                            <p:cond delay="650"/>
                                          </p:stCondLst>
                                        </p:cTn>
                                        <p:tgtEl>
                                          <p:spTgt spid="4"/>
                                        </p:tgtEl>
                                      </p:cBhvr>
                                      <p:to x="100000" y="60000"/>
                                    </p:animScale>
                                    <p:animScale>
                                      <p:cBhvr>
                                        <p:cTn id="104" dur="166" decel="50000">
                                          <p:stCondLst>
                                            <p:cond delay="676"/>
                                          </p:stCondLst>
                                        </p:cTn>
                                        <p:tgtEl>
                                          <p:spTgt spid="4"/>
                                        </p:tgtEl>
                                      </p:cBhvr>
                                      <p:to x="100000" y="100000"/>
                                    </p:animScale>
                                    <p:animScale>
                                      <p:cBhvr>
                                        <p:cTn id="105" dur="26">
                                          <p:stCondLst>
                                            <p:cond delay="1312"/>
                                          </p:stCondLst>
                                        </p:cTn>
                                        <p:tgtEl>
                                          <p:spTgt spid="4"/>
                                        </p:tgtEl>
                                      </p:cBhvr>
                                      <p:to x="100000" y="80000"/>
                                    </p:animScale>
                                    <p:animScale>
                                      <p:cBhvr>
                                        <p:cTn id="106" dur="166" decel="50000">
                                          <p:stCondLst>
                                            <p:cond delay="1338"/>
                                          </p:stCondLst>
                                        </p:cTn>
                                        <p:tgtEl>
                                          <p:spTgt spid="4"/>
                                        </p:tgtEl>
                                      </p:cBhvr>
                                      <p:to x="100000" y="100000"/>
                                    </p:animScale>
                                    <p:animScale>
                                      <p:cBhvr>
                                        <p:cTn id="107" dur="26">
                                          <p:stCondLst>
                                            <p:cond delay="1642"/>
                                          </p:stCondLst>
                                        </p:cTn>
                                        <p:tgtEl>
                                          <p:spTgt spid="4"/>
                                        </p:tgtEl>
                                      </p:cBhvr>
                                      <p:to x="100000" y="90000"/>
                                    </p:animScale>
                                    <p:animScale>
                                      <p:cBhvr>
                                        <p:cTn id="108" dur="166" decel="50000">
                                          <p:stCondLst>
                                            <p:cond delay="1668"/>
                                          </p:stCondLst>
                                        </p:cTn>
                                        <p:tgtEl>
                                          <p:spTgt spid="4"/>
                                        </p:tgtEl>
                                      </p:cBhvr>
                                      <p:to x="100000" y="100000"/>
                                    </p:animScale>
                                    <p:animScale>
                                      <p:cBhvr>
                                        <p:cTn id="109" dur="26">
                                          <p:stCondLst>
                                            <p:cond delay="1808"/>
                                          </p:stCondLst>
                                        </p:cTn>
                                        <p:tgtEl>
                                          <p:spTgt spid="4"/>
                                        </p:tgtEl>
                                      </p:cBhvr>
                                      <p:to x="100000" y="95000"/>
                                    </p:animScale>
                                    <p:animScale>
                                      <p:cBhvr>
                                        <p:cTn id="110" dur="166" decel="50000">
                                          <p:stCondLst>
                                            <p:cond delay="1834"/>
                                          </p:stCondLst>
                                        </p:cTn>
                                        <p:tgtEl>
                                          <p:spTgt spid="4"/>
                                        </p:tgtEl>
                                      </p:cBhvr>
                                      <p:to x="100000" y="100000"/>
                                    </p:animScale>
                                  </p:childTnLst>
                                </p:cTn>
                              </p:par>
                              <p:par>
                                <p:cTn id="111" presetID="26" presetClass="entr" presetSubtype="0" fill="hold" grpId="0" nodeType="withEffect">
                                  <p:stCondLst>
                                    <p:cond delay="0"/>
                                  </p:stCondLst>
                                  <p:childTnLst>
                                    <p:set>
                                      <p:cBhvr>
                                        <p:cTn id="112" dur="1" fill="hold">
                                          <p:stCondLst>
                                            <p:cond delay="0"/>
                                          </p:stCondLst>
                                        </p:cTn>
                                        <p:tgtEl>
                                          <p:spTgt spid="10"/>
                                        </p:tgtEl>
                                        <p:attrNameLst>
                                          <p:attrName>style.visibility</p:attrName>
                                        </p:attrNameLst>
                                      </p:cBhvr>
                                      <p:to>
                                        <p:strVal val="visible"/>
                                      </p:to>
                                    </p:set>
                                    <p:animEffect transition="in" filter="wipe(down)">
                                      <p:cBhvr>
                                        <p:cTn id="113" dur="580">
                                          <p:stCondLst>
                                            <p:cond delay="0"/>
                                          </p:stCondLst>
                                        </p:cTn>
                                        <p:tgtEl>
                                          <p:spTgt spid="10"/>
                                        </p:tgtEl>
                                      </p:cBhvr>
                                    </p:animEffect>
                                    <p:anim calcmode="lin" valueType="num">
                                      <p:cBhvr>
                                        <p:cTn id="11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19" dur="26">
                                          <p:stCondLst>
                                            <p:cond delay="650"/>
                                          </p:stCondLst>
                                        </p:cTn>
                                        <p:tgtEl>
                                          <p:spTgt spid="10"/>
                                        </p:tgtEl>
                                      </p:cBhvr>
                                      <p:to x="100000" y="60000"/>
                                    </p:animScale>
                                    <p:animScale>
                                      <p:cBhvr>
                                        <p:cTn id="120" dur="166" decel="50000">
                                          <p:stCondLst>
                                            <p:cond delay="676"/>
                                          </p:stCondLst>
                                        </p:cTn>
                                        <p:tgtEl>
                                          <p:spTgt spid="10"/>
                                        </p:tgtEl>
                                      </p:cBhvr>
                                      <p:to x="100000" y="100000"/>
                                    </p:animScale>
                                    <p:animScale>
                                      <p:cBhvr>
                                        <p:cTn id="121" dur="26">
                                          <p:stCondLst>
                                            <p:cond delay="1312"/>
                                          </p:stCondLst>
                                        </p:cTn>
                                        <p:tgtEl>
                                          <p:spTgt spid="10"/>
                                        </p:tgtEl>
                                      </p:cBhvr>
                                      <p:to x="100000" y="80000"/>
                                    </p:animScale>
                                    <p:animScale>
                                      <p:cBhvr>
                                        <p:cTn id="122" dur="166" decel="50000">
                                          <p:stCondLst>
                                            <p:cond delay="1338"/>
                                          </p:stCondLst>
                                        </p:cTn>
                                        <p:tgtEl>
                                          <p:spTgt spid="10"/>
                                        </p:tgtEl>
                                      </p:cBhvr>
                                      <p:to x="100000" y="100000"/>
                                    </p:animScale>
                                    <p:animScale>
                                      <p:cBhvr>
                                        <p:cTn id="123" dur="26">
                                          <p:stCondLst>
                                            <p:cond delay="1642"/>
                                          </p:stCondLst>
                                        </p:cTn>
                                        <p:tgtEl>
                                          <p:spTgt spid="10"/>
                                        </p:tgtEl>
                                      </p:cBhvr>
                                      <p:to x="100000" y="90000"/>
                                    </p:animScale>
                                    <p:animScale>
                                      <p:cBhvr>
                                        <p:cTn id="124" dur="166" decel="50000">
                                          <p:stCondLst>
                                            <p:cond delay="1668"/>
                                          </p:stCondLst>
                                        </p:cTn>
                                        <p:tgtEl>
                                          <p:spTgt spid="10"/>
                                        </p:tgtEl>
                                      </p:cBhvr>
                                      <p:to x="100000" y="100000"/>
                                    </p:animScale>
                                    <p:animScale>
                                      <p:cBhvr>
                                        <p:cTn id="125" dur="26">
                                          <p:stCondLst>
                                            <p:cond delay="1808"/>
                                          </p:stCondLst>
                                        </p:cTn>
                                        <p:tgtEl>
                                          <p:spTgt spid="10"/>
                                        </p:tgtEl>
                                      </p:cBhvr>
                                      <p:to x="100000" y="95000"/>
                                    </p:animScale>
                                    <p:animScale>
                                      <p:cBhvr>
                                        <p:cTn id="126" dur="166" decel="50000">
                                          <p:stCondLst>
                                            <p:cond delay="1834"/>
                                          </p:stCondLst>
                                        </p:cTn>
                                        <p:tgtEl>
                                          <p:spTgt spid="10"/>
                                        </p:tgtEl>
                                      </p:cBhvr>
                                      <p:to x="100000" y="100000"/>
                                    </p:animScale>
                                  </p:childTnLst>
                                </p:cTn>
                              </p:par>
                              <p:par>
                                <p:cTn id="127" presetID="26" presetClass="entr" presetSubtype="0" fill="hold" grpId="0" nodeType="withEffect" nodePh="1">
                                  <p:stCondLst>
                                    <p:cond delay="0"/>
                                  </p:stCondLst>
                                  <p:endCondLst>
                                    <p:cond evt="begin" delay="0">
                                      <p:tn val="127"/>
                                    </p:cond>
                                  </p:endCondLst>
                                  <p:childTnLst>
                                    <p:set>
                                      <p:cBhvr>
                                        <p:cTn id="128" dur="1" fill="hold">
                                          <p:stCondLst>
                                            <p:cond delay="0"/>
                                          </p:stCondLst>
                                        </p:cTn>
                                        <p:tgtEl>
                                          <p:spTgt spid="5"/>
                                        </p:tgtEl>
                                        <p:attrNameLst>
                                          <p:attrName>style.visibility</p:attrName>
                                        </p:attrNameLst>
                                      </p:cBhvr>
                                      <p:to>
                                        <p:strVal val="visible"/>
                                      </p:to>
                                    </p:set>
                                    <p:animEffect transition="in" filter="wipe(down)">
                                      <p:cBhvr>
                                        <p:cTn id="129" dur="580">
                                          <p:stCondLst>
                                            <p:cond delay="0"/>
                                          </p:stCondLst>
                                        </p:cTn>
                                        <p:tgtEl>
                                          <p:spTgt spid="5"/>
                                        </p:tgtEl>
                                      </p:cBhvr>
                                    </p:animEffect>
                                    <p:anim calcmode="lin" valueType="num">
                                      <p:cBhvr>
                                        <p:cTn id="13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5" dur="26">
                                          <p:stCondLst>
                                            <p:cond delay="650"/>
                                          </p:stCondLst>
                                        </p:cTn>
                                        <p:tgtEl>
                                          <p:spTgt spid="5"/>
                                        </p:tgtEl>
                                      </p:cBhvr>
                                      <p:to x="100000" y="60000"/>
                                    </p:animScale>
                                    <p:animScale>
                                      <p:cBhvr>
                                        <p:cTn id="136" dur="166" decel="50000">
                                          <p:stCondLst>
                                            <p:cond delay="676"/>
                                          </p:stCondLst>
                                        </p:cTn>
                                        <p:tgtEl>
                                          <p:spTgt spid="5"/>
                                        </p:tgtEl>
                                      </p:cBhvr>
                                      <p:to x="100000" y="100000"/>
                                    </p:animScale>
                                    <p:animScale>
                                      <p:cBhvr>
                                        <p:cTn id="137" dur="26">
                                          <p:stCondLst>
                                            <p:cond delay="1312"/>
                                          </p:stCondLst>
                                        </p:cTn>
                                        <p:tgtEl>
                                          <p:spTgt spid="5"/>
                                        </p:tgtEl>
                                      </p:cBhvr>
                                      <p:to x="100000" y="80000"/>
                                    </p:animScale>
                                    <p:animScale>
                                      <p:cBhvr>
                                        <p:cTn id="138" dur="166" decel="50000">
                                          <p:stCondLst>
                                            <p:cond delay="1338"/>
                                          </p:stCondLst>
                                        </p:cTn>
                                        <p:tgtEl>
                                          <p:spTgt spid="5"/>
                                        </p:tgtEl>
                                      </p:cBhvr>
                                      <p:to x="100000" y="100000"/>
                                    </p:animScale>
                                    <p:animScale>
                                      <p:cBhvr>
                                        <p:cTn id="139" dur="26">
                                          <p:stCondLst>
                                            <p:cond delay="1642"/>
                                          </p:stCondLst>
                                        </p:cTn>
                                        <p:tgtEl>
                                          <p:spTgt spid="5"/>
                                        </p:tgtEl>
                                      </p:cBhvr>
                                      <p:to x="100000" y="90000"/>
                                    </p:animScale>
                                    <p:animScale>
                                      <p:cBhvr>
                                        <p:cTn id="140" dur="166" decel="50000">
                                          <p:stCondLst>
                                            <p:cond delay="1668"/>
                                          </p:stCondLst>
                                        </p:cTn>
                                        <p:tgtEl>
                                          <p:spTgt spid="5"/>
                                        </p:tgtEl>
                                      </p:cBhvr>
                                      <p:to x="100000" y="100000"/>
                                    </p:animScale>
                                    <p:animScale>
                                      <p:cBhvr>
                                        <p:cTn id="141" dur="26">
                                          <p:stCondLst>
                                            <p:cond delay="1808"/>
                                          </p:stCondLst>
                                        </p:cTn>
                                        <p:tgtEl>
                                          <p:spTgt spid="5"/>
                                        </p:tgtEl>
                                      </p:cBhvr>
                                      <p:to x="100000" y="95000"/>
                                    </p:animScale>
                                    <p:animScale>
                                      <p:cBhvr>
                                        <p:cTn id="142" dur="166" decel="50000">
                                          <p:stCondLst>
                                            <p:cond delay="1834"/>
                                          </p:stCondLst>
                                        </p:cTn>
                                        <p:tgtEl>
                                          <p:spTgt spid="5"/>
                                        </p:tgtEl>
                                      </p:cBhvr>
                                      <p:to x="100000" y="100000"/>
                                    </p:animScale>
                                  </p:childTnLst>
                                </p:cTn>
                              </p:par>
                              <p:par>
                                <p:cTn id="143" presetID="26" presetClass="entr" presetSubtype="0" fill="hold" grpId="0" nodeType="withEffect">
                                  <p:stCondLst>
                                    <p:cond delay="0"/>
                                  </p:stCondLst>
                                  <p:childTnLst>
                                    <p:set>
                                      <p:cBhvr>
                                        <p:cTn id="144" dur="1" fill="hold">
                                          <p:stCondLst>
                                            <p:cond delay="0"/>
                                          </p:stCondLst>
                                        </p:cTn>
                                        <p:tgtEl>
                                          <p:spTgt spid="2"/>
                                        </p:tgtEl>
                                        <p:attrNameLst>
                                          <p:attrName>style.visibility</p:attrName>
                                        </p:attrNameLst>
                                      </p:cBhvr>
                                      <p:to>
                                        <p:strVal val="visible"/>
                                      </p:to>
                                    </p:set>
                                    <p:animEffect transition="in" filter="wipe(down)">
                                      <p:cBhvr>
                                        <p:cTn id="145" dur="580">
                                          <p:stCondLst>
                                            <p:cond delay="0"/>
                                          </p:stCondLst>
                                        </p:cTn>
                                        <p:tgtEl>
                                          <p:spTgt spid="2"/>
                                        </p:tgtEl>
                                      </p:cBhvr>
                                    </p:animEffect>
                                    <p:anim calcmode="lin" valueType="num">
                                      <p:cBhvr>
                                        <p:cTn id="14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
                                        </p:tgtEl>
                                      </p:cBhvr>
                                      <p:to x="100000" y="60000"/>
                                    </p:animScale>
                                    <p:animScale>
                                      <p:cBhvr>
                                        <p:cTn id="152" dur="166" decel="50000">
                                          <p:stCondLst>
                                            <p:cond delay="676"/>
                                          </p:stCondLst>
                                        </p:cTn>
                                        <p:tgtEl>
                                          <p:spTgt spid="2"/>
                                        </p:tgtEl>
                                      </p:cBhvr>
                                      <p:to x="100000" y="100000"/>
                                    </p:animScale>
                                    <p:animScale>
                                      <p:cBhvr>
                                        <p:cTn id="153" dur="26">
                                          <p:stCondLst>
                                            <p:cond delay="1312"/>
                                          </p:stCondLst>
                                        </p:cTn>
                                        <p:tgtEl>
                                          <p:spTgt spid="2"/>
                                        </p:tgtEl>
                                      </p:cBhvr>
                                      <p:to x="100000" y="80000"/>
                                    </p:animScale>
                                    <p:animScale>
                                      <p:cBhvr>
                                        <p:cTn id="154" dur="166" decel="50000">
                                          <p:stCondLst>
                                            <p:cond delay="1338"/>
                                          </p:stCondLst>
                                        </p:cTn>
                                        <p:tgtEl>
                                          <p:spTgt spid="2"/>
                                        </p:tgtEl>
                                      </p:cBhvr>
                                      <p:to x="100000" y="100000"/>
                                    </p:animScale>
                                    <p:animScale>
                                      <p:cBhvr>
                                        <p:cTn id="155" dur="26">
                                          <p:stCondLst>
                                            <p:cond delay="1642"/>
                                          </p:stCondLst>
                                        </p:cTn>
                                        <p:tgtEl>
                                          <p:spTgt spid="2"/>
                                        </p:tgtEl>
                                      </p:cBhvr>
                                      <p:to x="100000" y="90000"/>
                                    </p:animScale>
                                    <p:animScale>
                                      <p:cBhvr>
                                        <p:cTn id="156" dur="166" decel="50000">
                                          <p:stCondLst>
                                            <p:cond delay="1668"/>
                                          </p:stCondLst>
                                        </p:cTn>
                                        <p:tgtEl>
                                          <p:spTgt spid="2"/>
                                        </p:tgtEl>
                                      </p:cBhvr>
                                      <p:to x="100000" y="100000"/>
                                    </p:animScale>
                                    <p:animScale>
                                      <p:cBhvr>
                                        <p:cTn id="157" dur="26">
                                          <p:stCondLst>
                                            <p:cond delay="1808"/>
                                          </p:stCondLst>
                                        </p:cTn>
                                        <p:tgtEl>
                                          <p:spTgt spid="2"/>
                                        </p:tgtEl>
                                      </p:cBhvr>
                                      <p:to x="100000" y="95000"/>
                                    </p:animScale>
                                    <p:animScale>
                                      <p:cBhvr>
                                        <p:cTn id="158" dur="166" decel="50000">
                                          <p:stCondLst>
                                            <p:cond delay="1834"/>
                                          </p:stCondLst>
                                        </p:cTn>
                                        <p:tgtEl>
                                          <p:spTgt spid="2"/>
                                        </p:tgtEl>
                                      </p:cBhvr>
                                      <p:to x="100000" y="100000"/>
                                    </p:animScale>
                                  </p:childTnLst>
                                </p:cTn>
                              </p:par>
                              <p:par>
                                <p:cTn id="159" presetID="26" presetClass="entr" presetSubtype="0" fill="hold" grpId="0" nodeType="withEffect">
                                  <p:stCondLst>
                                    <p:cond delay="0"/>
                                  </p:stCondLst>
                                  <p:childTnLst>
                                    <p:set>
                                      <p:cBhvr>
                                        <p:cTn id="160" dur="1" fill="hold">
                                          <p:stCondLst>
                                            <p:cond delay="0"/>
                                          </p:stCondLst>
                                        </p:cTn>
                                        <p:tgtEl>
                                          <p:spTgt spid="18"/>
                                        </p:tgtEl>
                                        <p:attrNameLst>
                                          <p:attrName>style.visibility</p:attrName>
                                        </p:attrNameLst>
                                      </p:cBhvr>
                                      <p:to>
                                        <p:strVal val="visible"/>
                                      </p:to>
                                    </p:set>
                                    <p:animEffect transition="in" filter="wipe(down)">
                                      <p:cBhvr>
                                        <p:cTn id="161" dur="580">
                                          <p:stCondLst>
                                            <p:cond delay="0"/>
                                          </p:stCondLst>
                                        </p:cTn>
                                        <p:tgtEl>
                                          <p:spTgt spid="18"/>
                                        </p:tgtEl>
                                      </p:cBhvr>
                                    </p:animEffect>
                                    <p:anim calcmode="lin" valueType="num">
                                      <p:cBhvr>
                                        <p:cTn id="16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67" dur="26">
                                          <p:stCondLst>
                                            <p:cond delay="650"/>
                                          </p:stCondLst>
                                        </p:cTn>
                                        <p:tgtEl>
                                          <p:spTgt spid="18"/>
                                        </p:tgtEl>
                                      </p:cBhvr>
                                      <p:to x="100000" y="60000"/>
                                    </p:animScale>
                                    <p:animScale>
                                      <p:cBhvr>
                                        <p:cTn id="168" dur="166" decel="50000">
                                          <p:stCondLst>
                                            <p:cond delay="676"/>
                                          </p:stCondLst>
                                        </p:cTn>
                                        <p:tgtEl>
                                          <p:spTgt spid="18"/>
                                        </p:tgtEl>
                                      </p:cBhvr>
                                      <p:to x="100000" y="100000"/>
                                    </p:animScale>
                                    <p:animScale>
                                      <p:cBhvr>
                                        <p:cTn id="169" dur="26">
                                          <p:stCondLst>
                                            <p:cond delay="1312"/>
                                          </p:stCondLst>
                                        </p:cTn>
                                        <p:tgtEl>
                                          <p:spTgt spid="18"/>
                                        </p:tgtEl>
                                      </p:cBhvr>
                                      <p:to x="100000" y="80000"/>
                                    </p:animScale>
                                    <p:animScale>
                                      <p:cBhvr>
                                        <p:cTn id="170" dur="166" decel="50000">
                                          <p:stCondLst>
                                            <p:cond delay="1338"/>
                                          </p:stCondLst>
                                        </p:cTn>
                                        <p:tgtEl>
                                          <p:spTgt spid="18"/>
                                        </p:tgtEl>
                                      </p:cBhvr>
                                      <p:to x="100000" y="100000"/>
                                    </p:animScale>
                                    <p:animScale>
                                      <p:cBhvr>
                                        <p:cTn id="171" dur="26">
                                          <p:stCondLst>
                                            <p:cond delay="1642"/>
                                          </p:stCondLst>
                                        </p:cTn>
                                        <p:tgtEl>
                                          <p:spTgt spid="18"/>
                                        </p:tgtEl>
                                      </p:cBhvr>
                                      <p:to x="100000" y="90000"/>
                                    </p:animScale>
                                    <p:animScale>
                                      <p:cBhvr>
                                        <p:cTn id="172" dur="166" decel="50000">
                                          <p:stCondLst>
                                            <p:cond delay="1668"/>
                                          </p:stCondLst>
                                        </p:cTn>
                                        <p:tgtEl>
                                          <p:spTgt spid="18"/>
                                        </p:tgtEl>
                                      </p:cBhvr>
                                      <p:to x="100000" y="100000"/>
                                    </p:animScale>
                                    <p:animScale>
                                      <p:cBhvr>
                                        <p:cTn id="173" dur="26">
                                          <p:stCondLst>
                                            <p:cond delay="1808"/>
                                          </p:stCondLst>
                                        </p:cTn>
                                        <p:tgtEl>
                                          <p:spTgt spid="18"/>
                                        </p:tgtEl>
                                      </p:cBhvr>
                                      <p:to x="100000" y="95000"/>
                                    </p:animScale>
                                    <p:animScale>
                                      <p:cBhvr>
                                        <p:cTn id="174" dur="166" decel="50000">
                                          <p:stCondLst>
                                            <p:cond delay="1834"/>
                                          </p:stCondLst>
                                        </p:cTn>
                                        <p:tgtEl>
                                          <p:spTgt spid="18"/>
                                        </p:tgtEl>
                                      </p:cBhvr>
                                      <p:to x="100000" y="100000"/>
                                    </p:animScale>
                                  </p:childTnLst>
                                </p:cTn>
                              </p:par>
                              <p:par>
                                <p:cTn id="175" presetID="26" presetClass="entr" presetSubtype="0" fill="hold" grpId="0" nodeType="withEffect">
                                  <p:stCondLst>
                                    <p:cond delay="0"/>
                                  </p:stCondLst>
                                  <p:childTnLst>
                                    <p:set>
                                      <p:cBhvr>
                                        <p:cTn id="176" dur="1" fill="hold">
                                          <p:stCondLst>
                                            <p:cond delay="0"/>
                                          </p:stCondLst>
                                        </p:cTn>
                                        <p:tgtEl>
                                          <p:spTgt spid="19"/>
                                        </p:tgtEl>
                                        <p:attrNameLst>
                                          <p:attrName>style.visibility</p:attrName>
                                        </p:attrNameLst>
                                      </p:cBhvr>
                                      <p:to>
                                        <p:strVal val="visible"/>
                                      </p:to>
                                    </p:set>
                                    <p:animEffect transition="in" filter="wipe(down)">
                                      <p:cBhvr>
                                        <p:cTn id="177" dur="580">
                                          <p:stCondLst>
                                            <p:cond delay="0"/>
                                          </p:stCondLst>
                                        </p:cTn>
                                        <p:tgtEl>
                                          <p:spTgt spid="19"/>
                                        </p:tgtEl>
                                      </p:cBhvr>
                                    </p:animEffect>
                                    <p:anim calcmode="lin" valueType="num">
                                      <p:cBhvr>
                                        <p:cTn id="17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8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8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8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83" dur="26">
                                          <p:stCondLst>
                                            <p:cond delay="650"/>
                                          </p:stCondLst>
                                        </p:cTn>
                                        <p:tgtEl>
                                          <p:spTgt spid="19"/>
                                        </p:tgtEl>
                                      </p:cBhvr>
                                      <p:to x="100000" y="60000"/>
                                    </p:animScale>
                                    <p:animScale>
                                      <p:cBhvr>
                                        <p:cTn id="184" dur="166" decel="50000">
                                          <p:stCondLst>
                                            <p:cond delay="676"/>
                                          </p:stCondLst>
                                        </p:cTn>
                                        <p:tgtEl>
                                          <p:spTgt spid="19"/>
                                        </p:tgtEl>
                                      </p:cBhvr>
                                      <p:to x="100000" y="100000"/>
                                    </p:animScale>
                                    <p:animScale>
                                      <p:cBhvr>
                                        <p:cTn id="185" dur="26">
                                          <p:stCondLst>
                                            <p:cond delay="1312"/>
                                          </p:stCondLst>
                                        </p:cTn>
                                        <p:tgtEl>
                                          <p:spTgt spid="19"/>
                                        </p:tgtEl>
                                      </p:cBhvr>
                                      <p:to x="100000" y="80000"/>
                                    </p:animScale>
                                    <p:animScale>
                                      <p:cBhvr>
                                        <p:cTn id="186" dur="166" decel="50000">
                                          <p:stCondLst>
                                            <p:cond delay="1338"/>
                                          </p:stCondLst>
                                        </p:cTn>
                                        <p:tgtEl>
                                          <p:spTgt spid="19"/>
                                        </p:tgtEl>
                                      </p:cBhvr>
                                      <p:to x="100000" y="100000"/>
                                    </p:animScale>
                                    <p:animScale>
                                      <p:cBhvr>
                                        <p:cTn id="187" dur="26">
                                          <p:stCondLst>
                                            <p:cond delay="1642"/>
                                          </p:stCondLst>
                                        </p:cTn>
                                        <p:tgtEl>
                                          <p:spTgt spid="19"/>
                                        </p:tgtEl>
                                      </p:cBhvr>
                                      <p:to x="100000" y="90000"/>
                                    </p:animScale>
                                    <p:animScale>
                                      <p:cBhvr>
                                        <p:cTn id="188" dur="166" decel="50000">
                                          <p:stCondLst>
                                            <p:cond delay="1668"/>
                                          </p:stCondLst>
                                        </p:cTn>
                                        <p:tgtEl>
                                          <p:spTgt spid="19"/>
                                        </p:tgtEl>
                                      </p:cBhvr>
                                      <p:to x="100000" y="100000"/>
                                    </p:animScale>
                                    <p:animScale>
                                      <p:cBhvr>
                                        <p:cTn id="189" dur="26">
                                          <p:stCondLst>
                                            <p:cond delay="1808"/>
                                          </p:stCondLst>
                                        </p:cTn>
                                        <p:tgtEl>
                                          <p:spTgt spid="19"/>
                                        </p:tgtEl>
                                      </p:cBhvr>
                                      <p:to x="100000" y="95000"/>
                                    </p:animScale>
                                    <p:animScale>
                                      <p:cBhvr>
                                        <p:cTn id="190" dur="166" decel="50000">
                                          <p:stCondLst>
                                            <p:cond delay="1834"/>
                                          </p:stCondLst>
                                        </p:cTn>
                                        <p:tgtEl>
                                          <p:spTgt spid="19"/>
                                        </p:tgtEl>
                                      </p:cBhvr>
                                      <p:to x="100000" y="100000"/>
                                    </p:animScale>
                                  </p:childTnLst>
                                </p:cTn>
                              </p:par>
                              <p:par>
                                <p:cTn id="191" presetID="26" presetClass="entr" presetSubtype="0" fill="hold" grpId="0" nodeType="withEffect">
                                  <p:stCondLst>
                                    <p:cond delay="0"/>
                                  </p:stCondLst>
                                  <p:childTnLst>
                                    <p:set>
                                      <p:cBhvr>
                                        <p:cTn id="192" dur="1" fill="hold">
                                          <p:stCondLst>
                                            <p:cond delay="0"/>
                                          </p:stCondLst>
                                        </p:cTn>
                                        <p:tgtEl>
                                          <p:spTgt spid="6"/>
                                        </p:tgtEl>
                                        <p:attrNameLst>
                                          <p:attrName>style.visibility</p:attrName>
                                        </p:attrNameLst>
                                      </p:cBhvr>
                                      <p:to>
                                        <p:strVal val="visible"/>
                                      </p:to>
                                    </p:set>
                                    <p:animEffect transition="in" filter="wipe(down)">
                                      <p:cBhvr>
                                        <p:cTn id="193" dur="580">
                                          <p:stCondLst>
                                            <p:cond delay="0"/>
                                          </p:stCondLst>
                                        </p:cTn>
                                        <p:tgtEl>
                                          <p:spTgt spid="6"/>
                                        </p:tgtEl>
                                      </p:cBhvr>
                                    </p:animEffect>
                                    <p:anim calcmode="lin" valueType="num">
                                      <p:cBhvr>
                                        <p:cTn id="19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99" dur="26">
                                          <p:stCondLst>
                                            <p:cond delay="650"/>
                                          </p:stCondLst>
                                        </p:cTn>
                                        <p:tgtEl>
                                          <p:spTgt spid="6"/>
                                        </p:tgtEl>
                                      </p:cBhvr>
                                      <p:to x="100000" y="60000"/>
                                    </p:animScale>
                                    <p:animScale>
                                      <p:cBhvr>
                                        <p:cTn id="200" dur="166" decel="50000">
                                          <p:stCondLst>
                                            <p:cond delay="676"/>
                                          </p:stCondLst>
                                        </p:cTn>
                                        <p:tgtEl>
                                          <p:spTgt spid="6"/>
                                        </p:tgtEl>
                                      </p:cBhvr>
                                      <p:to x="100000" y="100000"/>
                                    </p:animScale>
                                    <p:animScale>
                                      <p:cBhvr>
                                        <p:cTn id="201" dur="26">
                                          <p:stCondLst>
                                            <p:cond delay="1312"/>
                                          </p:stCondLst>
                                        </p:cTn>
                                        <p:tgtEl>
                                          <p:spTgt spid="6"/>
                                        </p:tgtEl>
                                      </p:cBhvr>
                                      <p:to x="100000" y="80000"/>
                                    </p:animScale>
                                    <p:animScale>
                                      <p:cBhvr>
                                        <p:cTn id="202" dur="166" decel="50000">
                                          <p:stCondLst>
                                            <p:cond delay="1338"/>
                                          </p:stCondLst>
                                        </p:cTn>
                                        <p:tgtEl>
                                          <p:spTgt spid="6"/>
                                        </p:tgtEl>
                                      </p:cBhvr>
                                      <p:to x="100000" y="100000"/>
                                    </p:animScale>
                                    <p:animScale>
                                      <p:cBhvr>
                                        <p:cTn id="203" dur="26">
                                          <p:stCondLst>
                                            <p:cond delay="1642"/>
                                          </p:stCondLst>
                                        </p:cTn>
                                        <p:tgtEl>
                                          <p:spTgt spid="6"/>
                                        </p:tgtEl>
                                      </p:cBhvr>
                                      <p:to x="100000" y="90000"/>
                                    </p:animScale>
                                    <p:animScale>
                                      <p:cBhvr>
                                        <p:cTn id="204" dur="166" decel="50000">
                                          <p:stCondLst>
                                            <p:cond delay="1668"/>
                                          </p:stCondLst>
                                        </p:cTn>
                                        <p:tgtEl>
                                          <p:spTgt spid="6"/>
                                        </p:tgtEl>
                                      </p:cBhvr>
                                      <p:to x="100000" y="100000"/>
                                    </p:animScale>
                                    <p:animScale>
                                      <p:cBhvr>
                                        <p:cTn id="205" dur="26">
                                          <p:stCondLst>
                                            <p:cond delay="1808"/>
                                          </p:stCondLst>
                                        </p:cTn>
                                        <p:tgtEl>
                                          <p:spTgt spid="6"/>
                                        </p:tgtEl>
                                      </p:cBhvr>
                                      <p:to x="100000" y="95000"/>
                                    </p:animScale>
                                    <p:animScale>
                                      <p:cBhvr>
                                        <p:cTn id="206" dur="166" decel="50000">
                                          <p:stCondLst>
                                            <p:cond delay="1834"/>
                                          </p:stCondLst>
                                        </p:cTn>
                                        <p:tgtEl>
                                          <p:spTgt spid="6"/>
                                        </p:tgtEl>
                                      </p:cBhvr>
                                      <p:to x="100000" y="100000"/>
                                    </p:animScale>
                                  </p:childTnLst>
                                </p:cTn>
                              </p:par>
                              <p:par>
                                <p:cTn id="207" presetID="26" presetClass="entr" presetSubtype="0" fill="hold" grpId="0" nodeType="withEffect">
                                  <p:stCondLst>
                                    <p:cond delay="0"/>
                                  </p:stCondLst>
                                  <p:childTnLst>
                                    <p:set>
                                      <p:cBhvr>
                                        <p:cTn id="208" dur="1" fill="hold">
                                          <p:stCondLst>
                                            <p:cond delay="0"/>
                                          </p:stCondLst>
                                        </p:cTn>
                                        <p:tgtEl>
                                          <p:spTgt spid="20"/>
                                        </p:tgtEl>
                                        <p:attrNameLst>
                                          <p:attrName>style.visibility</p:attrName>
                                        </p:attrNameLst>
                                      </p:cBhvr>
                                      <p:to>
                                        <p:strVal val="visible"/>
                                      </p:to>
                                    </p:set>
                                    <p:animEffect transition="in" filter="wipe(down)">
                                      <p:cBhvr>
                                        <p:cTn id="209" dur="580">
                                          <p:stCondLst>
                                            <p:cond delay="0"/>
                                          </p:stCondLst>
                                        </p:cTn>
                                        <p:tgtEl>
                                          <p:spTgt spid="20"/>
                                        </p:tgtEl>
                                      </p:cBhvr>
                                    </p:animEffect>
                                    <p:anim calcmode="lin" valueType="num">
                                      <p:cBhvr>
                                        <p:cTn id="21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1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1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1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15" dur="26">
                                          <p:stCondLst>
                                            <p:cond delay="650"/>
                                          </p:stCondLst>
                                        </p:cTn>
                                        <p:tgtEl>
                                          <p:spTgt spid="20"/>
                                        </p:tgtEl>
                                      </p:cBhvr>
                                      <p:to x="100000" y="60000"/>
                                    </p:animScale>
                                    <p:animScale>
                                      <p:cBhvr>
                                        <p:cTn id="216" dur="166" decel="50000">
                                          <p:stCondLst>
                                            <p:cond delay="676"/>
                                          </p:stCondLst>
                                        </p:cTn>
                                        <p:tgtEl>
                                          <p:spTgt spid="20"/>
                                        </p:tgtEl>
                                      </p:cBhvr>
                                      <p:to x="100000" y="100000"/>
                                    </p:animScale>
                                    <p:animScale>
                                      <p:cBhvr>
                                        <p:cTn id="217" dur="26">
                                          <p:stCondLst>
                                            <p:cond delay="1312"/>
                                          </p:stCondLst>
                                        </p:cTn>
                                        <p:tgtEl>
                                          <p:spTgt spid="20"/>
                                        </p:tgtEl>
                                      </p:cBhvr>
                                      <p:to x="100000" y="80000"/>
                                    </p:animScale>
                                    <p:animScale>
                                      <p:cBhvr>
                                        <p:cTn id="218" dur="166" decel="50000">
                                          <p:stCondLst>
                                            <p:cond delay="1338"/>
                                          </p:stCondLst>
                                        </p:cTn>
                                        <p:tgtEl>
                                          <p:spTgt spid="20"/>
                                        </p:tgtEl>
                                      </p:cBhvr>
                                      <p:to x="100000" y="100000"/>
                                    </p:animScale>
                                    <p:animScale>
                                      <p:cBhvr>
                                        <p:cTn id="219" dur="26">
                                          <p:stCondLst>
                                            <p:cond delay="1642"/>
                                          </p:stCondLst>
                                        </p:cTn>
                                        <p:tgtEl>
                                          <p:spTgt spid="20"/>
                                        </p:tgtEl>
                                      </p:cBhvr>
                                      <p:to x="100000" y="90000"/>
                                    </p:animScale>
                                    <p:animScale>
                                      <p:cBhvr>
                                        <p:cTn id="220" dur="166" decel="50000">
                                          <p:stCondLst>
                                            <p:cond delay="1668"/>
                                          </p:stCondLst>
                                        </p:cTn>
                                        <p:tgtEl>
                                          <p:spTgt spid="20"/>
                                        </p:tgtEl>
                                      </p:cBhvr>
                                      <p:to x="100000" y="100000"/>
                                    </p:animScale>
                                    <p:animScale>
                                      <p:cBhvr>
                                        <p:cTn id="221" dur="26">
                                          <p:stCondLst>
                                            <p:cond delay="1808"/>
                                          </p:stCondLst>
                                        </p:cTn>
                                        <p:tgtEl>
                                          <p:spTgt spid="20"/>
                                        </p:tgtEl>
                                      </p:cBhvr>
                                      <p:to x="100000" y="95000"/>
                                    </p:animScale>
                                    <p:animScale>
                                      <p:cBhvr>
                                        <p:cTn id="222" dur="166" decel="50000">
                                          <p:stCondLst>
                                            <p:cond delay="1834"/>
                                          </p:stCondLst>
                                        </p:cTn>
                                        <p:tgtEl>
                                          <p:spTgt spid="20"/>
                                        </p:tgtEl>
                                      </p:cBhvr>
                                      <p:to x="100000" y="100000"/>
                                    </p:animScale>
                                  </p:childTnLst>
                                </p:cTn>
                              </p:par>
                              <p:par>
                                <p:cTn id="223" presetID="26" presetClass="entr" presetSubtype="0" fill="hold" grpId="0" nodeType="withEffect">
                                  <p:stCondLst>
                                    <p:cond delay="0"/>
                                  </p:stCondLst>
                                  <p:childTnLst>
                                    <p:set>
                                      <p:cBhvr>
                                        <p:cTn id="224" dur="1" fill="hold">
                                          <p:stCondLst>
                                            <p:cond delay="0"/>
                                          </p:stCondLst>
                                        </p:cTn>
                                        <p:tgtEl>
                                          <p:spTgt spid="21"/>
                                        </p:tgtEl>
                                        <p:attrNameLst>
                                          <p:attrName>style.visibility</p:attrName>
                                        </p:attrNameLst>
                                      </p:cBhvr>
                                      <p:to>
                                        <p:strVal val="visible"/>
                                      </p:to>
                                    </p:set>
                                    <p:animEffect transition="in" filter="wipe(down)">
                                      <p:cBhvr>
                                        <p:cTn id="225" dur="580">
                                          <p:stCondLst>
                                            <p:cond delay="0"/>
                                          </p:stCondLst>
                                        </p:cTn>
                                        <p:tgtEl>
                                          <p:spTgt spid="21"/>
                                        </p:tgtEl>
                                      </p:cBhvr>
                                    </p:animEffect>
                                    <p:anim calcmode="lin" valueType="num">
                                      <p:cBhvr>
                                        <p:cTn id="22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2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2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2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3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31" dur="26">
                                          <p:stCondLst>
                                            <p:cond delay="650"/>
                                          </p:stCondLst>
                                        </p:cTn>
                                        <p:tgtEl>
                                          <p:spTgt spid="21"/>
                                        </p:tgtEl>
                                      </p:cBhvr>
                                      <p:to x="100000" y="60000"/>
                                    </p:animScale>
                                    <p:animScale>
                                      <p:cBhvr>
                                        <p:cTn id="232" dur="166" decel="50000">
                                          <p:stCondLst>
                                            <p:cond delay="676"/>
                                          </p:stCondLst>
                                        </p:cTn>
                                        <p:tgtEl>
                                          <p:spTgt spid="21"/>
                                        </p:tgtEl>
                                      </p:cBhvr>
                                      <p:to x="100000" y="100000"/>
                                    </p:animScale>
                                    <p:animScale>
                                      <p:cBhvr>
                                        <p:cTn id="233" dur="26">
                                          <p:stCondLst>
                                            <p:cond delay="1312"/>
                                          </p:stCondLst>
                                        </p:cTn>
                                        <p:tgtEl>
                                          <p:spTgt spid="21"/>
                                        </p:tgtEl>
                                      </p:cBhvr>
                                      <p:to x="100000" y="80000"/>
                                    </p:animScale>
                                    <p:animScale>
                                      <p:cBhvr>
                                        <p:cTn id="234" dur="166" decel="50000">
                                          <p:stCondLst>
                                            <p:cond delay="1338"/>
                                          </p:stCondLst>
                                        </p:cTn>
                                        <p:tgtEl>
                                          <p:spTgt spid="21"/>
                                        </p:tgtEl>
                                      </p:cBhvr>
                                      <p:to x="100000" y="100000"/>
                                    </p:animScale>
                                    <p:animScale>
                                      <p:cBhvr>
                                        <p:cTn id="235" dur="26">
                                          <p:stCondLst>
                                            <p:cond delay="1642"/>
                                          </p:stCondLst>
                                        </p:cTn>
                                        <p:tgtEl>
                                          <p:spTgt spid="21"/>
                                        </p:tgtEl>
                                      </p:cBhvr>
                                      <p:to x="100000" y="90000"/>
                                    </p:animScale>
                                    <p:animScale>
                                      <p:cBhvr>
                                        <p:cTn id="236" dur="166" decel="50000">
                                          <p:stCondLst>
                                            <p:cond delay="1668"/>
                                          </p:stCondLst>
                                        </p:cTn>
                                        <p:tgtEl>
                                          <p:spTgt spid="21"/>
                                        </p:tgtEl>
                                      </p:cBhvr>
                                      <p:to x="100000" y="100000"/>
                                    </p:animScale>
                                    <p:animScale>
                                      <p:cBhvr>
                                        <p:cTn id="237" dur="26">
                                          <p:stCondLst>
                                            <p:cond delay="1808"/>
                                          </p:stCondLst>
                                        </p:cTn>
                                        <p:tgtEl>
                                          <p:spTgt spid="21"/>
                                        </p:tgtEl>
                                      </p:cBhvr>
                                      <p:to x="100000" y="95000"/>
                                    </p:animScale>
                                    <p:animScale>
                                      <p:cBhvr>
                                        <p:cTn id="238" dur="166" decel="50000">
                                          <p:stCondLst>
                                            <p:cond delay="1834"/>
                                          </p:stCondLst>
                                        </p:cTn>
                                        <p:tgtEl>
                                          <p:spTgt spid="21"/>
                                        </p:tgtEl>
                                      </p:cBhvr>
                                      <p:to x="100000" y="100000"/>
                                    </p:animScale>
                                  </p:childTnLst>
                                </p:cTn>
                              </p:par>
                              <p:par>
                                <p:cTn id="239" presetID="26" presetClass="entr" presetSubtype="0" fill="hold" grpId="0" nodeType="withEffect">
                                  <p:stCondLst>
                                    <p:cond delay="0"/>
                                  </p:stCondLst>
                                  <p:childTnLst>
                                    <p:set>
                                      <p:cBhvr>
                                        <p:cTn id="240" dur="1" fill="hold">
                                          <p:stCondLst>
                                            <p:cond delay="0"/>
                                          </p:stCondLst>
                                        </p:cTn>
                                        <p:tgtEl>
                                          <p:spTgt spid="22"/>
                                        </p:tgtEl>
                                        <p:attrNameLst>
                                          <p:attrName>style.visibility</p:attrName>
                                        </p:attrNameLst>
                                      </p:cBhvr>
                                      <p:to>
                                        <p:strVal val="visible"/>
                                      </p:to>
                                    </p:set>
                                    <p:animEffect transition="in" filter="wipe(down)">
                                      <p:cBhvr>
                                        <p:cTn id="241" dur="580">
                                          <p:stCondLst>
                                            <p:cond delay="0"/>
                                          </p:stCondLst>
                                        </p:cTn>
                                        <p:tgtEl>
                                          <p:spTgt spid="22"/>
                                        </p:tgtEl>
                                      </p:cBhvr>
                                    </p:animEffect>
                                    <p:anim calcmode="lin" valueType="num">
                                      <p:cBhvr>
                                        <p:cTn id="24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4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4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4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47" dur="26">
                                          <p:stCondLst>
                                            <p:cond delay="650"/>
                                          </p:stCondLst>
                                        </p:cTn>
                                        <p:tgtEl>
                                          <p:spTgt spid="22"/>
                                        </p:tgtEl>
                                      </p:cBhvr>
                                      <p:to x="100000" y="60000"/>
                                    </p:animScale>
                                    <p:animScale>
                                      <p:cBhvr>
                                        <p:cTn id="248" dur="166" decel="50000">
                                          <p:stCondLst>
                                            <p:cond delay="676"/>
                                          </p:stCondLst>
                                        </p:cTn>
                                        <p:tgtEl>
                                          <p:spTgt spid="22"/>
                                        </p:tgtEl>
                                      </p:cBhvr>
                                      <p:to x="100000" y="100000"/>
                                    </p:animScale>
                                    <p:animScale>
                                      <p:cBhvr>
                                        <p:cTn id="249" dur="26">
                                          <p:stCondLst>
                                            <p:cond delay="1312"/>
                                          </p:stCondLst>
                                        </p:cTn>
                                        <p:tgtEl>
                                          <p:spTgt spid="22"/>
                                        </p:tgtEl>
                                      </p:cBhvr>
                                      <p:to x="100000" y="80000"/>
                                    </p:animScale>
                                    <p:animScale>
                                      <p:cBhvr>
                                        <p:cTn id="250" dur="166" decel="50000">
                                          <p:stCondLst>
                                            <p:cond delay="1338"/>
                                          </p:stCondLst>
                                        </p:cTn>
                                        <p:tgtEl>
                                          <p:spTgt spid="22"/>
                                        </p:tgtEl>
                                      </p:cBhvr>
                                      <p:to x="100000" y="100000"/>
                                    </p:animScale>
                                    <p:animScale>
                                      <p:cBhvr>
                                        <p:cTn id="251" dur="26">
                                          <p:stCondLst>
                                            <p:cond delay="1642"/>
                                          </p:stCondLst>
                                        </p:cTn>
                                        <p:tgtEl>
                                          <p:spTgt spid="22"/>
                                        </p:tgtEl>
                                      </p:cBhvr>
                                      <p:to x="100000" y="90000"/>
                                    </p:animScale>
                                    <p:animScale>
                                      <p:cBhvr>
                                        <p:cTn id="252" dur="166" decel="50000">
                                          <p:stCondLst>
                                            <p:cond delay="1668"/>
                                          </p:stCondLst>
                                        </p:cTn>
                                        <p:tgtEl>
                                          <p:spTgt spid="22"/>
                                        </p:tgtEl>
                                      </p:cBhvr>
                                      <p:to x="100000" y="100000"/>
                                    </p:animScale>
                                    <p:animScale>
                                      <p:cBhvr>
                                        <p:cTn id="253" dur="26">
                                          <p:stCondLst>
                                            <p:cond delay="1808"/>
                                          </p:stCondLst>
                                        </p:cTn>
                                        <p:tgtEl>
                                          <p:spTgt spid="22"/>
                                        </p:tgtEl>
                                      </p:cBhvr>
                                      <p:to x="100000" y="95000"/>
                                    </p:animScale>
                                    <p:animScale>
                                      <p:cBhvr>
                                        <p:cTn id="254" dur="166" decel="50000">
                                          <p:stCondLst>
                                            <p:cond delay="1834"/>
                                          </p:stCondLst>
                                        </p:cTn>
                                        <p:tgtEl>
                                          <p:spTgt spid="22"/>
                                        </p:tgtEl>
                                      </p:cBhvr>
                                      <p:to x="100000" y="100000"/>
                                    </p:animScale>
                                  </p:childTnLst>
                                </p:cTn>
                              </p:par>
                              <p:par>
                                <p:cTn id="255" presetID="26" presetClass="entr" presetSubtype="0" fill="hold" grpId="0" nodeType="withEffect">
                                  <p:stCondLst>
                                    <p:cond delay="0"/>
                                  </p:stCondLst>
                                  <p:childTnLst>
                                    <p:set>
                                      <p:cBhvr>
                                        <p:cTn id="256" dur="1" fill="hold">
                                          <p:stCondLst>
                                            <p:cond delay="0"/>
                                          </p:stCondLst>
                                        </p:cTn>
                                        <p:tgtEl>
                                          <p:spTgt spid="23"/>
                                        </p:tgtEl>
                                        <p:attrNameLst>
                                          <p:attrName>style.visibility</p:attrName>
                                        </p:attrNameLst>
                                      </p:cBhvr>
                                      <p:to>
                                        <p:strVal val="visible"/>
                                      </p:to>
                                    </p:set>
                                    <p:animEffect transition="in" filter="wipe(down)">
                                      <p:cBhvr>
                                        <p:cTn id="257" dur="580">
                                          <p:stCondLst>
                                            <p:cond delay="0"/>
                                          </p:stCondLst>
                                        </p:cTn>
                                        <p:tgtEl>
                                          <p:spTgt spid="23"/>
                                        </p:tgtEl>
                                      </p:cBhvr>
                                    </p:animEffect>
                                    <p:anim calcmode="lin" valueType="num">
                                      <p:cBhvr>
                                        <p:cTn id="25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6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6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63" dur="26">
                                          <p:stCondLst>
                                            <p:cond delay="650"/>
                                          </p:stCondLst>
                                        </p:cTn>
                                        <p:tgtEl>
                                          <p:spTgt spid="23"/>
                                        </p:tgtEl>
                                      </p:cBhvr>
                                      <p:to x="100000" y="60000"/>
                                    </p:animScale>
                                    <p:animScale>
                                      <p:cBhvr>
                                        <p:cTn id="264" dur="166" decel="50000">
                                          <p:stCondLst>
                                            <p:cond delay="676"/>
                                          </p:stCondLst>
                                        </p:cTn>
                                        <p:tgtEl>
                                          <p:spTgt spid="23"/>
                                        </p:tgtEl>
                                      </p:cBhvr>
                                      <p:to x="100000" y="100000"/>
                                    </p:animScale>
                                    <p:animScale>
                                      <p:cBhvr>
                                        <p:cTn id="265" dur="26">
                                          <p:stCondLst>
                                            <p:cond delay="1312"/>
                                          </p:stCondLst>
                                        </p:cTn>
                                        <p:tgtEl>
                                          <p:spTgt spid="23"/>
                                        </p:tgtEl>
                                      </p:cBhvr>
                                      <p:to x="100000" y="80000"/>
                                    </p:animScale>
                                    <p:animScale>
                                      <p:cBhvr>
                                        <p:cTn id="266" dur="166" decel="50000">
                                          <p:stCondLst>
                                            <p:cond delay="1338"/>
                                          </p:stCondLst>
                                        </p:cTn>
                                        <p:tgtEl>
                                          <p:spTgt spid="23"/>
                                        </p:tgtEl>
                                      </p:cBhvr>
                                      <p:to x="100000" y="100000"/>
                                    </p:animScale>
                                    <p:animScale>
                                      <p:cBhvr>
                                        <p:cTn id="267" dur="26">
                                          <p:stCondLst>
                                            <p:cond delay="1642"/>
                                          </p:stCondLst>
                                        </p:cTn>
                                        <p:tgtEl>
                                          <p:spTgt spid="23"/>
                                        </p:tgtEl>
                                      </p:cBhvr>
                                      <p:to x="100000" y="90000"/>
                                    </p:animScale>
                                    <p:animScale>
                                      <p:cBhvr>
                                        <p:cTn id="268" dur="166" decel="50000">
                                          <p:stCondLst>
                                            <p:cond delay="1668"/>
                                          </p:stCondLst>
                                        </p:cTn>
                                        <p:tgtEl>
                                          <p:spTgt spid="23"/>
                                        </p:tgtEl>
                                      </p:cBhvr>
                                      <p:to x="100000" y="100000"/>
                                    </p:animScale>
                                    <p:animScale>
                                      <p:cBhvr>
                                        <p:cTn id="269" dur="26">
                                          <p:stCondLst>
                                            <p:cond delay="1808"/>
                                          </p:stCondLst>
                                        </p:cTn>
                                        <p:tgtEl>
                                          <p:spTgt spid="23"/>
                                        </p:tgtEl>
                                      </p:cBhvr>
                                      <p:to x="100000" y="95000"/>
                                    </p:animScale>
                                    <p:animScale>
                                      <p:cBhvr>
                                        <p:cTn id="270" dur="166" decel="50000">
                                          <p:stCondLst>
                                            <p:cond delay="1834"/>
                                          </p:stCondLst>
                                        </p:cTn>
                                        <p:tgtEl>
                                          <p:spTgt spid="23"/>
                                        </p:tgtEl>
                                      </p:cBhvr>
                                      <p:to x="100000" y="100000"/>
                                    </p:animScale>
                                  </p:childTnLst>
                                </p:cTn>
                              </p:par>
                              <p:par>
                                <p:cTn id="271" presetID="26" presetClass="entr" presetSubtype="0" fill="hold" grpId="0" nodeType="withEffect">
                                  <p:stCondLst>
                                    <p:cond delay="0"/>
                                  </p:stCondLst>
                                  <p:childTnLst>
                                    <p:set>
                                      <p:cBhvr>
                                        <p:cTn id="272" dur="1" fill="hold">
                                          <p:stCondLst>
                                            <p:cond delay="0"/>
                                          </p:stCondLst>
                                        </p:cTn>
                                        <p:tgtEl>
                                          <p:spTgt spid="24"/>
                                        </p:tgtEl>
                                        <p:attrNameLst>
                                          <p:attrName>style.visibility</p:attrName>
                                        </p:attrNameLst>
                                      </p:cBhvr>
                                      <p:to>
                                        <p:strVal val="visible"/>
                                      </p:to>
                                    </p:set>
                                    <p:animEffect transition="in" filter="wipe(down)">
                                      <p:cBhvr>
                                        <p:cTn id="273" dur="580">
                                          <p:stCondLst>
                                            <p:cond delay="0"/>
                                          </p:stCondLst>
                                        </p:cTn>
                                        <p:tgtEl>
                                          <p:spTgt spid="24"/>
                                        </p:tgtEl>
                                      </p:cBhvr>
                                    </p:animEffect>
                                    <p:anim calcmode="lin" valueType="num">
                                      <p:cBhvr>
                                        <p:cTn id="27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7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7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7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79" dur="26">
                                          <p:stCondLst>
                                            <p:cond delay="650"/>
                                          </p:stCondLst>
                                        </p:cTn>
                                        <p:tgtEl>
                                          <p:spTgt spid="24"/>
                                        </p:tgtEl>
                                      </p:cBhvr>
                                      <p:to x="100000" y="60000"/>
                                    </p:animScale>
                                    <p:animScale>
                                      <p:cBhvr>
                                        <p:cTn id="280" dur="166" decel="50000">
                                          <p:stCondLst>
                                            <p:cond delay="676"/>
                                          </p:stCondLst>
                                        </p:cTn>
                                        <p:tgtEl>
                                          <p:spTgt spid="24"/>
                                        </p:tgtEl>
                                      </p:cBhvr>
                                      <p:to x="100000" y="100000"/>
                                    </p:animScale>
                                    <p:animScale>
                                      <p:cBhvr>
                                        <p:cTn id="281" dur="26">
                                          <p:stCondLst>
                                            <p:cond delay="1312"/>
                                          </p:stCondLst>
                                        </p:cTn>
                                        <p:tgtEl>
                                          <p:spTgt spid="24"/>
                                        </p:tgtEl>
                                      </p:cBhvr>
                                      <p:to x="100000" y="80000"/>
                                    </p:animScale>
                                    <p:animScale>
                                      <p:cBhvr>
                                        <p:cTn id="282" dur="166" decel="50000">
                                          <p:stCondLst>
                                            <p:cond delay="1338"/>
                                          </p:stCondLst>
                                        </p:cTn>
                                        <p:tgtEl>
                                          <p:spTgt spid="24"/>
                                        </p:tgtEl>
                                      </p:cBhvr>
                                      <p:to x="100000" y="100000"/>
                                    </p:animScale>
                                    <p:animScale>
                                      <p:cBhvr>
                                        <p:cTn id="283" dur="26">
                                          <p:stCondLst>
                                            <p:cond delay="1642"/>
                                          </p:stCondLst>
                                        </p:cTn>
                                        <p:tgtEl>
                                          <p:spTgt spid="24"/>
                                        </p:tgtEl>
                                      </p:cBhvr>
                                      <p:to x="100000" y="90000"/>
                                    </p:animScale>
                                    <p:animScale>
                                      <p:cBhvr>
                                        <p:cTn id="284" dur="166" decel="50000">
                                          <p:stCondLst>
                                            <p:cond delay="1668"/>
                                          </p:stCondLst>
                                        </p:cTn>
                                        <p:tgtEl>
                                          <p:spTgt spid="24"/>
                                        </p:tgtEl>
                                      </p:cBhvr>
                                      <p:to x="100000" y="100000"/>
                                    </p:animScale>
                                    <p:animScale>
                                      <p:cBhvr>
                                        <p:cTn id="285" dur="26">
                                          <p:stCondLst>
                                            <p:cond delay="1808"/>
                                          </p:stCondLst>
                                        </p:cTn>
                                        <p:tgtEl>
                                          <p:spTgt spid="24"/>
                                        </p:tgtEl>
                                      </p:cBhvr>
                                      <p:to x="100000" y="95000"/>
                                    </p:animScale>
                                    <p:animScale>
                                      <p:cBhvr>
                                        <p:cTn id="286" dur="166" decel="50000">
                                          <p:stCondLst>
                                            <p:cond delay="1834"/>
                                          </p:stCondLst>
                                        </p:cTn>
                                        <p:tgtEl>
                                          <p:spTgt spid="24"/>
                                        </p:tgtEl>
                                      </p:cBhvr>
                                      <p:to x="100000" y="100000"/>
                                    </p:animScale>
                                  </p:childTnLst>
                                </p:cTn>
                              </p:par>
                              <p:par>
                                <p:cTn id="287" presetID="26" presetClass="entr" presetSubtype="0" fill="hold" grpId="0" nodeType="withEffect">
                                  <p:stCondLst>
                                    <p:cond delay="0"/>
                                  </p:stCondLst>
                                  <p:childTnLst>
                                    <p:set>
                                      <p:cBhvr>
                                        <p:cTn id="288" dur="1" fill="hold">
                                          <p:stCondLst>
                                            <p:cond delay="0"/>
                                          </p:stCondLst>
                                        </p:cTn>
                                        <p:tgtEl>
                                          <p:spTgt spid="25"/>
                                        </p:tgtEl>
                                        <p:attrNameLst>
                                          <p:attrName>style.visibility</p:attrName>
                                        </p:attrNameLst>
                                      </p:cBhvr>
                                      <p:to>
                                        <p:strVal val="visible"/>
                                      </p:to>
                                    </p:set>
                                    <p:animEffect transition="in" filter="wipe(down)">
                                      <p:cBhvr>
                                        <p:cTn id="289" dur="580">
                                          <p:stCondLst>
                                            <p:cond delay="0"/>
                                          </p:stCondLst>
                                        </p:cTn>
                                        <p:tgtEl>
                                          <p:spTgt spid="25"/>
                                        </p:tgtEl>
                                      </p:cBhvr>
                                    </p:animEffect>
                                    <p:anim calcmode="lin" valueType="num">
                                      <p:cBhvr>
                                        <p:cTn id="29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9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9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9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5" dur="26">
                                          <p:stCondLst>
                                            <p:cond delay="650"/>
                                          </p:stCondLst>
                                        </p:cTn>
                                        <p:tgtEl>
                                          <p:spTgt spid="25"/>
                                        </p:tgtEl>
                                      </p:cBhvr>
                                      <p:to x="100000" y="60000"/>
                                    </p:animScale>
                                    <p:animScale>
                                      <p:cBhvr>
                                        <p:cTn id="296" dur="166" decel="50000">
                                          <p:stCondLst>
                                            <p:cond delay="676"/>
                                          </p:stCondLst>
                                        </p:cTn>
                                        <p:tgtEl>
                                          <p:spTgt spid="25"/>
                                        </p:tgtEl>
                                      </p:cBhvr>
                                      <p:to x="100000" y="100000"/>
                                    </p:animScale>
                                    <p:animScale>
                                      <p:cBhvr>
                                        <p:cTn id="297" dur="26">
                                          <p:stCondLst>
                                            <p:cond delay="1312"/>
                                          </p:stCondLst>
                                        </p:cTn>
                                        <p:tgtEl>
                                          <p:spTgt spid="25"/>
                                        </p:tgtEl>
                                      </p:cBhvr>
                                      <p:to x="100000" y="80000"/>
                                    </p:animScale>
                                    <p:animScale>
                                      <p:cBhvr>
                                        <p:cTn id="298" dur="166" decel="50000">
                                          <p:stCondLst>
                                            <p:cond delay="1338"/>
                                          </p:stCondLst>
                                        </p:cTn>
                                        <p:tgtEl>
                                          <p:spTgt spid="25"/>
                                        </p:tgtEl>
                                      </p:cBhvr>
                                      <p:to x="100000" y="100000"/>
                                    </p:animScale>
                                    <p:animScale>
                                      <p:cBhvr>
                                        <p:cTn id="299" dur="26">
                                          <p:stCondLst>
                                            <p:cond delay="1642"/>
                                          </p:stCondLst>
                                        </p:cTn>
                                        <p:tgtEl>
                                          <p:spTgt spid="25"/>
                                        </p:tgtEl>
                                      </p:cBhvr>
                                      <p:to x="100000" y="90000"/>
                                    </p:animScale>
                                    <p:animScale>
                                      <p:cBhvr>
                                        <p:cTn id="300" dur="166" decel="50000">
                                          <p:stCondLst>
                                            <p:cond delay="1668"/>
                                          </p:stCondLst>
                                        </p:cTn>
                                        <p:tgtEl>
                                          <p:spTgt spid="25"/>
                                        </p:tgtEl>
                                      </p:cBhvr>
                                      <p:to x="100000" y="100000"/>
                                    </p:animScale>
                                    <p:animScale>
                                      <p:cBhvr>
                                        <p:cTn id="301" dur="26">
                                          <p:stCondLst>
                                            <p:cond delay="1808"/>
                                          </p:stCondLst>
                                        </p:cTn>
                                        <p:tgtEl>
                                          <p:spTgt spid="25"/>
                                        </p:tgtEl>
                                      </p:cBhvr>
                                      <p:to x="100000" y="95000"/>
                                    </p:animScale>
                                    <p:animScale>
                                      <p:cBhvr>
                                        <p:cTn id="302" dur="166" decel="50000">
                                          <p:stCondLst>
                                            <p:cond delay="1834"/>
                                          </p:stCondLst>
                                        </p:cTn>
                                        <p:tgtEl>
                                          <p:spTgt spid="25"/>
                                        </p:tgtEl>
                                      </p:cBhvr>
                                      <p:to x="100000" y="100000"/>
                                    </p:animScale>
                                  </p:childTnLst>
                                </p:cTn>
                              </p:par>
                              <p:par>
                                <p:cTn id="303" presetID="26" presetClass="entr" presetSubtype="0" fill="hold" grpId="0" nodeType="withEffect">
                                  <p:stCondLst>
                                    <p:cond delay="0"/>
                                  </p:stCondLst>
                                  <p:childTnLst>
                                    <p:set>
                                      <p:cBhvr>
                                        <p:cTn id="304" dur="1" fill="hold">
                                          <p:stCondLst>
                                            <p:cond delay="0"/>
                                          </p:stCondLst>
                                        </p:cTn>
                                        <p:tgtEl>
                                          <p:spTgt spid="26"/>
                                        </p:tgtEl>
                                        <p:attrNameLst>
                                          <p:attrName>style.visibility</p:attrName>
                                        </p:attrNameLst>
                                      </p:cBhvr>
                                      <p:to>
                                        <p:strVal val="visible"/>
                                      </p:to>
                                    </p:set>
                                    <p:animEffect transition="in" filter="wipe(down)">
                                      <p:cBhvr>
                                        <p:cTn id="305" dur="580">
                                          <p:stCondLst>
                                            <p:cond delay="0"/>
                                          </p:stCondLst>
                                        </p:cTn>
                                        <p:tgtEl>
                                          <p:spTgt spid="26"/>
                                        </p:tgtEl>
                                      </p:cBhvr>
                                    </p:animEffect>
                                    <p:anim calcmode="lin" valueType="num">
                                      <p:cBhvr>
                                        <p:cTn id="30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0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0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0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1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11" dur="26">
                                          <p:stCondLst>
                                            <p:cond delay="650"/>
                                          </p:stCondLst>
                                        </p:cTn>
                                        <p:tgtEl>
                                          <p:spTgt spid="26"/>
                                        </p:tgtEl>
                                      </p:cBhvr>
                                      <p:to x="100000" y="60000"/>
                                    </p:animScale>
                                    <p:animScale>
                                      <p:cBhvr>
                                        <p:cTn id="312" dur="166" decel="50000">
                                          <p:stCondLst>
                                            <p:cond delay="676"/>
                                          </p:stCondLst>
                                        </p:cTn>
                                        <p:tgtEl>
                                          <p:spTgt spid="26"/>
                                        </p:tgtEl>
                                      </p:cBhvr>
                                      <p:to x="100000" y="100000"/>
                                    </p:animScale>
                                    <p:animScale>
                                      <p:cBhvr>
                                        <p:cTn id="313" dur="26">
                                          <p:stCondLst>
                                            <p:cond delay="1312"/>
                                          </p:stCondLst>
                                        </p:cTn>
                                        <p:tgtEl>
                                          <p:spTgt spid="26"/>
                                        </p:tgtEl>
                                      </p:cBhvr>
                                      <p:to x="100000" y="80000"/>
                                    </p:animScale>
                                    <p:animScale>
                                      <p:cBhvr>
                                        <p:cTn id="314" dur="166" decel="50000">
                                          <p:stCondLst>
                                            <p:cond delay="1338"/>
                                          </p:stCondLst>
                                        </p:cTn>
                                        <p:tgtEl>
                                          <p:spTgt spid="26"/>
                                        </p:tgtEl>
                                      </p:cBhvr>
                                      <p:to x="100000" y="100000"/>
                                    </p:animScale>
                                    <p:animScale>
                                      <p:cBhvr>
                                        <p:cTn id="315" dur="26">
                                          <p:stCondLst>
                                            <p:cond delay="1642"/>
                                          </p:stCondLst>
                                        </p:cTn>
                                        <p:tgtEl>
                                          <p:spTgt spid="26"/>
                                        </p:tgtEl>
                                      </p:cBhvr>
                                      <p:to x="100000" y="90000"/>
                                    </p:animScale>
                                    <p:animScale>
                                      <p:cBhvr>
                                        <p:cTn id="316" dur="166" decel="50000">
                                          <p:stCondLst>
                                            <p:cond delay="1668"/>
                                          </p:stCondLst>
                                        </p:cTn>
                                        <p:tgtEl>
                                          <p:spTgt spid="26"/>
                                        </p:tgtEl>
                                      </p:cBhvr>
                                      <p:to x="100000" y="100000"/>
                                    </p:animScale>
                                    <p:animScale>
                                      <p:cBhvr>
                                        <p:cTn id="317" dur="26">
                                          <p:stCondLst>
                                            <p:cond delay="1808"/>
                                          </p:stCondLst>
                                        </p:cTn>
                                        <p:tgtEl>
                                          <p:spTgt spid="26"/>
                                        </p:tgtEl>
                                      </p:cBhvr>
                                      <p:to x="100000" y="95000"/>
                                    </p:animScale>
                                    <p:animScale>
                                      <p:cBhvr>
                                        <p:cTn id="318" dur="166" decel="50000">
                                          <p:stCondLst>
                                            <p:cond delay="1834"/>
                                          </p:stCondLst>
                                        </p:cTn>
                                        <p:tgtEl>
                                          <p:spTgt spid="26"/>
                                        </p:tgtEl>
                                      </p:cBhvr>
                                      <p:to x="100000" y="100000"/>
                                    </p:animScale>
                                  </p:childTnLst>
                                </p:cTn>
                              </p:par>
                              <p:par>
                                <p:cTn id="319" presetID="26" presetClass="entr" presetSubtype="0" fill="hold" grpId="0" nodeType="withEffect">
                                  <p:stCondLst>
                                    <p:cond delay="0"/>
                                  </p:stCondLst>
                                  <p:childTnLst>
                                    <p:set>
                                      <p:cBhvr>
                                        <p:cTn id="320" dur="1" fill="hold">
                                          <p:stCondLst>
                                            <p:cond delay="0"/>
                                          </p:stCondLst>
                                        </p:cTn>
                                        <p:tgtEl>
                                          <p:spTgt spid="27"/>
                                        </p:tgtEl>
                                        <p:attrNameLst>
                                          <p:attrName>style.visibility</p:attrName>
                                        </p:attrNameLst>
                                      </p:cBhvr>
                                      <p:to>
                                        <p:strVal val="visible"/>
                                      </p:to>
                                    </p:set>
                                    <p:animEffect transition="in" filter="wipe(down)">
                                      <p:cBhvr>
                                        <p:cTn id="321" dur="580">
                                          <p:stCondLst>
                                            <p:cond delay="0"/>
                                          </p:stCondLst>
                                        </p:cTn>
                                        <p:tgtEl>
                                          <p:spTgt spid="27"/>
                                        </p:tgtEl>
                                      </p:cBhvr>
                                    </p:animEffect>
                                    <p:anim calcmode="lin" valueType="num">
                                      <p:cBhvr>
                                        <p:cTn id="32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2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2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2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27" dur="26">
                                          <p:stCondLst>
                                            <p:cond delay="650"/>
                                          </p:stCondLst>
                                        </p:cTn>
                                        <p:tgtEl>
                                          <p:spTgt spid="27"/>
                                        </p:tgtEl>
                                      </p:cBhvr>
                                      <p:to x="100000" y="60000"/>
                                    </p:animScale>
                                    <p:animScale>
                                      <p:cBhvr>
                                        <p:cTn id="328" dur="166" decel="50000">
                                          <p:stCondLst>
                                            <p:cond delay="676"/>
                                          </p:stCondLst>
                                        </p:cTn>
                                        <p:tgtEl>
                                          <p:spTgt spid="27"/>
                                        </p:tgtEl>
                                      </p:cBhvr>
                                      <p:to x="100000" y="100000"/>
                                    </p:animScale>
                                    <p:animScale>
                                      <p:cBhvr>
                                        <p:cTn id="329" dur="26">
                                          <p:stCondLst>
                                            <p:cond delay="1312"/>
                                          </p:stCondLst>
                                        </p:cTn>
                                        <p:tgtEl>
                                          <p:spTgt spid="27"/>
                                        </p:tgtEl>
                                      </p:cBhvr>
                                      <p:to x="100000" y="80000"/>
                                    </p:animScale>
                                    <p:animScale>
                                      <p:cBhvr>
                                        <p:cTn id="330" dur="166" decel="50000">
                                          <p:stCondLst>
                                            <p:cond delay="1338"/>
                                          </p:stCondLst>
                                        </p:cTn>
                                        <p:tgtEl>
                                          <p:spTgt spid="27"/>
                                        </p:tgtEl>
                                      </p:cBhvr>
                                      <p:to x="100000" y="100000"/>
                                    </p:animScale>
                                    <p:animScale>
                                      <p:cBhvr>
                                        <p:cTn id="331" dur="26">
                                          <p:stCondLst>
                                            <p:cond delay="1642"/>
                                          </p:stCondLst>
                                        </p:cTn>
                                        <p:tgtEl>
                                          <p:spTgt spid="27"/>
                                        </p:tgtEl>
                                      </p:cBhvr>
                                      <p:to x="100000" y="90000"/>
                                    </p:animScale>
                                    <p:animScale>
                                      <p:cBhvr>
                                        <p:cTn id="332" dur="166" decel="50000">
                                          <p:stCondLst>
                                            <p:cond delay="1668"/>
                                          </p:stCondLst>
                                        </p:cTn>
                                        <p:tgtEl>
                                          <p:spTgt spid="27"/>
                                        </p:tgtEl>
                                      </p:cBhvr>
                                      <p:to x="100000" y="100000"/>
                                    </p:animScale>
                                    <p:animScale>
                                      <p:cBhvr>
                                        <p:cTn id="333" dur="26">
                                          <p:stCondLst>
                                            <p:cond delay="1808"/>
                                          </p:stCondLst>
                                        </p:cTn>
                                        <p:tgtEl>
                                          <p:spTgt spid="27"/>
                                        </p:tgtEl>
                                      </p:cBhvr>
                                      <p:to x="100000" y="95000"/>
                                    </p:animScale>
                                    <p:animScale>
                                      <p:cBhvr>
                                        <p:cTn id="334" dur="166" decel="50000">
                                          <p:stCondLst>
                                            <p:cond delay="1834"/>
                                          </p:stCondLst>
                                        </p:cTn>
                                        <p:tgtEl>
                                          <p:spTgt spid="27"/>
                                        </p:tgtEl>
                                      </p:cBhvr>
                                      <p:to x="100000" y="100000"/>
                                    </p:animScale>
                                  </p:childTnLst>
                                </p:cTn>
                              </p:par>
                              <p:par>
                                <p:cTn id="335" presetID="26" presetClass="entr" presetSubtype="0" fill="hold" grpId="0" nodeType="withEffect">
                                  <p:stCondLst>
                                    <p:cond delay="0"/>
                                  </p:stCondLst>
                                  <p:childTnLst>
                                    <p:set>
                                      <p:cBhvr>
                                        <p:cTn id="336" dur="1" fill="hold">
                                          <p:stCondLst>
                                            <p:cond delay="0"/>
                                          </p:stCondLst>
                                        </p:cTn>
                                        <p:tgtEl>
                                          <p:spTgt spid="29"/>
                                        </p:tgtEl>
                                        <p:attrNameLst>
                                          <p:attrName>style.visibility</p:attrName>
                                        </p:attrNameLst>
                                      </p:cBhvr>
                                      <p:to>
                                        <p:strVal val="visible"/>
                                      </p:to>
                                    </p:set>
                                    <p:animEffect transition="in" filter="wipe(down)">
                                      <p:cBhvr>
                                        <p:cTn id="337" dur="580">
                                          <p:stCondLst>
                                            <p:cond delay="0"/>
                                          </p:stCondLst>
                                        </p:cTn>
                                        <p:tgtEl>
                                          <p:spTgt spid="29"/>
                                        </p:tgtEl>
                                      </p:cBhvr>
                                    </p:animEffect>
                                    <p:anim calcmode="lin" valueType="num">
                                      <p:cBhvr>
                                        <p:cTn id="33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3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4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4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43" dur="26">
                                          <p:stCondLst>
                                            <p:cond delay="650"/>
                                          </p:stCondLst>
                                        </p:cTn>
                                        <p:tgtEl>
                                          <p:spTgt spid="29"/>
                                        </p:tgtEl>
                                      </p:cBhvr>
                                      <p:to x="100000" y="60000"/>
                                    </p:animScale>
                                    <p:animScale>
                                      <p:cBhvr>
                                        <p:cTn id="344" dur="166" decel="50000">
                                          <p:stCondLst>
                                            <p:cond delay="676"/>
                                          </p:stCondLst>
                                        </p:cTn>
                                        <p:tgtEl>
                                          <p:spTgt spid="29"/>
                                        </p:tgtEl>
                                      </p:cBhvr>
                                      <p:to x="100000" y="100000"/>
                                    </p:animScale>
                                    <p:animScale>
                                      <p:cBhvr>
                                        <p:cTn id="345" dur="26">
                                          <p:stCondLst>
                                            <p:cond delay="1312"/>
                                          </p:stCondLst>
                                        </p:cTn>
                                        <p:tgtEl>
                                          <p:spTgt spid="29"/>
                                        </p:tgtEl>
                                      </p:cBhvr>
                                      <p:to x="100000" y="80000"/>
                                    </p:animScale>
                                    <p:animScale>
                                      <p:cBhvr>
                                        <p:cTn id="346" dur="166" decel="50000">
                                          <p:stCondLst>
                                            <p:cond delay="1338"/>
                                          </p:stCondLst>
                                        </p:cTn>
                                        <p:tgtEl>
                                          <p:spTgt spid="29"/>
                                        </p:tgtEl>
                                      </p:cBhvr>
                                      <p:to x="100000" y="100000"/>
                                    </p:animScale>
                                    <p:animScale>
                                      <p:cBhvr>
                                        <p:cTn id="347" dur="26">
                                          <p:stCondLst>
                                            <p:cond delay="1642"/>
                                          </p:stCondLst>
                                        </p:cTn>
                                        <p:tgtEl>
                                          <p:spTgt spid="29"/>
                                        </p:tgtEl>
                                      </p:cBhvr>
                                      <p:to x="100000" y="90000"/>
                                    </p:animScale>
                                    <p:animScale>
                                      <p:cBhvr>
                                        <p:cTn id="348" dur="166" decel="50000">
                                          <p:stCondLst>
                                            <p:cond delay="1668"/>
                                          </p:stCondLst>
                                        </p:cTn>
                                        <p:tgtEl>
                                          <p:spTgt spid="29"/>
                                        </p:tgtEl>
                                      </p:cBhvr>
                                      <p:to x="100000" y="100000"/>
                                    </p:animScale>
                                    <p:animScale>
                                      <p:cBhvr>
                                        <p:cTn id="349" dur="26">
                                          <p:stCondLst>
                                            <p:cond delay="1808"/>
                                          </p:stCondLst>
                                        </p:cTn>
                                        <p:tgtEl>
                                          <p:spTgt spid="29"/>
                                        </p:tgtEl>
                                      </p:cBhvr>
                                      <p:to x="100000" y="95000"/>
                                    </p:animScale>
                                    <p:animScale>
                                      <p:cBhvr>
                                        <p:cTn id="350" dur="166" decel="50000">
                                          <p:stCondLst>
                                            <p:cond delay="1834"/>
                                          </p:stCondLst>
                                        </p:cTn>
                                        <p:tgtEl>
                                          <p:spTgt spid="29"/>
                                        </p:tgtEl>
                                      </p:cBhvr>
                                      <p:to x="100000" y="100000"/>
                                    </p:animScale>
                                  </p:childTnLst>
                                </p:cTn>
                              </p:par>
                              <p:par>
                                <p:cTn id="351" presetID="26" presetClass="entr" presetSubtype="0" fill="hold" grpId="0" nodeType="withEffect">
                                  <p:stCondLst>
                                    <p:cond delay="0"/>
                                  </p:stCondLst>
                                  <p:childTnLst>
                                    <p:set>
                                      <p:cBhvr>
                                        <p:cTn id="352" dur="1" fill="hold">
                                          <p:stCondLst>
                                            <p:cond delay="0"/>
                                          </p:stCondLst>
                                        </p:cTn>
                                        <p:tgtEl>
                                          <p:spTgt spid="30"/>
                                        </p:tgtEl>
                                        <p:attrNameLst>
                                          <p:attrName>style.visibility</p:attrName>
                                        </p:attrNameLst>
                                      </p:cBhvr>
                                      <p:to>
                                        <p:strVal val="visible"/>
                                      </p:to>
                                    </p:set>
                                    <p:animEffect transition="in" filter="wipe(down)">
                                      <p:cBhvr>
                                        <p:cTn id="353" dur="580">
                                          <p:stCondLst>
                                            <p:cond delay="0"/>
                                          </p:stCondLst>
                                        </p:cTn>
                                        <p:tgtEl>
                                          <p:spTgt spid="30"/>
                                        </p:tgtEl>
                                      </p:cBhvr>
                                    </p:animEffect>
                                    <p:anim calcmode="lin" valueType="num">
                                      <p:cBhvr>
                                        <p:cTn id="35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5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5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5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5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59" dur="26">
                                          <p:stCondLst>
                                            <p:cond delay="650"/>
                                          </p:stCondLst>
                                        </p:cTn>
                                        <p:tgtEl>
                                          <p:spTgt spid="30"/>
                                        </p:tgtEl>
                                      </p:cBhvr>
                                      <p:to x="100000" y="60000"/>
                                    </p:animScale>
                                    <p:animScale>
                                      <p:cBhvr>
                                        <p:cTn id="360" dur="166" decel="50000">
                                          <p:stCondLst>
                                            <p:cond delay="676"/>
                                          </p:stCondLst>
                                        </p:cTn>
                                        <p:tgtEl>
                                          <p:spTgt spid="30"/>
                                        </p:tgtEl>
                                      </p:cBhvr>
                                      <p:to x="100000" y="100000"/>
                                    </p:animScale>
                                    <p:animScale>
                                      <p:cBhvr>
                                        <p:cTn id="361" dur="26">
                                          <p:stCondLst>
                                            <p:cond delay="1312"/>
                                          </p:stCondLst>
                                        </p:cTn>
                                        <p:tgtEl>
                                          <p:spTgt spid="30"/>
                                        </p:tgtEl>
                                      </p:cBhvr>
                                      <p:to x="100000" y="80000"/>
                                    </p:animScale>
                                    <p:animScale>
                                      <p:cBhvr>
                                        <p:cTn id="362" dur="166" decel="50000">
                                          <p:stCondLst>
                                            <p:cond delay="1338"/>
                                          </p:stCondLst>
                                        </p:cTn>
                                        <p:tgtEl>
                                          <p:spTgt spid="30"/>
                                        </p:tgtEl>
                                      </p:cBhvr>
                                      <p:to x="100000" y="100000"/>
                                    </p:animScale>
                                    <p:animScale>
                                      <p:cBhvr>
                                        <p:cTn id="363" dur="26">
                                          <p:stCondLst>
                                            <p:cond delay="1642"/>
                                          </p:stCondLst>
                                        </p:cTn>
                                        <p:tgtEl>
                                          <p:spTgt spid="30"/>
                                        </p:tgtEl>
                                      </p:cBhvr>
                                      <p:to x="100000" y="90000"/>
                                    </p:animScale>
                                    <p:animScale>
                                      <p:cBhvr>
                                        <p:cTn id="364" dur="166" decel="50000">
                                          <p:stCondLst>
                                            <p:cond delay="1668"/>
                                          </p:stCondLst>
                                        </p:cTn>
                                        <p:tgtEl>
                                          <p:spTgt spid="30"/>
                                        </p:tgtEl>
                                      </p:cBhvr>
                                      <p:to x="100000" y="100000"/>
                                    </p:animScale>
                                    <p:animScale>
                                      <p:cBhvr>
                                        <p:cTn id="365" dur="26">
                                          <p:stCondLst>
                                            <p:cond delay="1808"/>
                                          </p:stCondLst>
                                        </p:cTn>
                                        <p:tgtEl>
                                          <p:spTgt spid="30"/>
                                        </p:tgtEl>
                                      </p:cBhvr>
                                      <p:to x="100000" y="95000"/>
                                    </p:animScale>
                                    <p:animScale>
                                      <p:cBhvr>
                                        <p:cTn id="366" dur="166" decel="50000">
                                          <p:stCondLst>
                                            <p:cond delay="1834"/>
                                          </p:stCondLst>
                                        </p:cTn>
                                        <p:tgtEl>
                                          <p:spTgt spid="30"/>
                                        </p:tgtEl>
                                      </p:cBhvr>
                                      <p:to x="100000" y="100000"/>
                                    </p:animScale>
                                  </p:childTnLst>
                                </p:cTn>
                              </p:par>
                              <p:par>
                                <p:cTn id="367" presetID="26" presetClass="entr" presetSubtype="0" fill="hold" grpId="0" nodeType="withEffect">
                                  <p:stCondLst>
                                    <p:cond delay="0"/>
                                  </p:stCondLst>
                                  <p:childTnLst>
                                    <p:set>
                                      <p:cBhvr>
                                        <p:cTn id="368" dur="1" fill="hold">
                                          <p:stCondLst>
                                            <p:cond delay="0"/>
                                          </p:stCondLst>
                                        </p:cTn>
                                        <p:tgtEl>
                                          <p:spTgt spid="31"/>
                                        </p:tgtEl>
                                        <p:attrNameLst>
                                          <p:attrName>style.visibility</p:attrName>
                                        </p:attrNameLst>
                                      </p:cBhvr>
                                      <p:to>
                                        <p:strVal val="visible"/>
                                      </p:to>
                                    </p:set>
                                    <p:animEffect transition="in" filter="wipe(down)">
                                      <p:cBhvr>
                                        <p:cTn id="369" dur="580">
                                          <p:stCondLst>
                                            <p:cond delay="0"/>
                                          </p:stCondLst>
                                        </p:cTn>
                                        <p:tgtEl>
                                          <p:spTgt spid="31"/>
                                        </p:tgtEl>
                                      </p:cBhvr>
                                    </p:animEffect>
                                    <p:anim calcmode="lin" valueType="num">
                                      <p:cBhvr>
                                        <p:cTn id="37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7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37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37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37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375" dur="26">
                                          <p:stCondLst>
                                            <p:cond delay="650"/>
                                          </p:stCondLst>
                                        </p:cTn>
                                        <p:tgtEl>
                                          <p:spTgt spid="31"/>
                                        </p:tgtEl>
                                      </p:cBhvr>
                                      <p:to x="100000" y="60000"/>
                                    </p:animScale>
                                    <p:animScale>
                                      <p:cBhvr>
                                        <p:cTn id="376" dur="166" decel="50000">
                                          <p:stCondLst>
                                            <p:cond delay="676"/>
                                          </p:stCondLst>
                                        </p:cTn>
                                        <p:tgtEl>
                                          <p:spTgt spid="31"/>
                                        </p:tgtEl>
                                      </p:cBhvr>
                                      <p:to x="100000" y="100000"/>
                                    </p:animScale>
                                    <p:animScale>
                                      <p:cBhvr>
                                        <p:cTn id="377" dur="26">
                                          <p:stCondLst>
                                            <p:cond delay="1312"/>
                                          </p:stCondLst>
                                        </p:cTn>
                                        <p:tgtEl>
                                          <p:spTgt spid="31"/>
                                        </p:tgtEl>
                                      </p:cBhvr>
                                      <p:to x="100000" y="80000"/>
                                    </p:animScale>
                                    <p:animScale>
                                      <p:cBhvr>
                                        <p:cTn id="378" dur="166" decel="50000">
                                          <p:stCondLst>
                                            <p:cond delay="1338"/>
                                          </p:stCondLst>
                                        </p:cTn>
                                        <p:tgtEl>
                                          <p:spTgt spid="31"/>
                                        </p:tgtEl>
                                      </p:cBhvr>
                                      <p:to x="100000" y="100000"/>
                                    </p:animScale>
                                    <p:animScale>
                                      <p:cBhvr>
                                        <p:cTn id="379" dur="26">
                                          <p:stCondLst>
                                            <p:cond delay="1642"/>
                                          </p:stCondLst>
                                        </p:cTn>
                                        <p:tgtEl>
                                          <p:spTgt spid="31"/>
                                        </p:tgtEl>
                                      </p:cBhvr>
                                      <p:to x="100000" y="90000"/>
                                    </p:animScale>
                                    <p:animScale>
                                      <p:cBhvr>
                                        <p:cTn id="380" dur="166" decel="50000">
                                          <p:stCondLst>
                                            <p:cond delay="1668"/>
                                          </p:stCondLst>
                                        </p:cTn>
                                        <p:tgtEl>
                                          <p:spTgt spid="31"/>
                                        </p:tgtEl>
                                      </p:cBhvr>
                                      <p:to x="100000" y="100000"/>
                                    </p:animScale>
                                    <p:animScale>
                                      <p:cBhvr>
                                        <p:cTn id="381" dur="26">
                                          <p:stCondLst>
                                            <p:cond delay="1808"/>
                                          </p:stCondLst>
                                        </p:cTn>
                                        <p:tgtEl>
                                          <p:spTgt spid="31"/>
                                        </p:tgtEl>
                                      </p:cBhvr>
                                      <p:to x="100000" y="95000"/>
                                    </p:animScale>
                                    <p:animScale>
                                      <p:cBhvr>
                                        <p:cTn id="382" dur="166" decel="50000">
                                          <p:stCondLst>
                                            <p:cond delay="1834"/>
                                          </p:stCondLst>
                                        </p:cTn>
                                        <p:tgtEl>
                                          <p:spTgt spid="31"/>
                                        </p:tgtEl>
                                      </p:cBhvr>
                                      <p:to x="100000" y="100000"/>
                                    </p:animScale>
                                  </p:childTnLst>
                                </p:cTn>
                              </p:par>
                              <p:par>
                                <p:cTn id="383" presetID="26" presetClass="entr" presetSubtype="0" fill="hold" grpId="0" nodeType="withEffect">
                                  <p:stCondLst>
                                    <p:cond delay="0"/>
                                  </p:stCondLst>
                                  <p:childTnLst>
                                    <p:set>
                                      <p:cBhvr>
                                        <p:cTn id="384" dur="1" fill="hold">
                                          <p:stCondLst>
                                            <p:cond delay="0"/>
                                          </p:stCondLst>
                                        </p:cTn>
                                        <p:tgtEl>
                                          <p:spTgt spid="32"/>
                                        </p:tgtEl>
                                        <p:attrNameLst>
                                          <p:attrName>style.visibility</p:attrName>
                                        </p:attrNameLst>
                                      </p:cBhvr>
                                      <p:to>
                                        <p:strVal val="visible"/>
                                      </p:to>
                                    </p:set>
                                    <p:animEffect transition="in" filter="wipe(down)">
                                      <p:cBhvr>
                                        <p:cTn id="385" dur="580">
                                          <p:stCondLst>
                                            <p:cond delay="0"/>
                                          </p:stCondLst>
                                        </p:cTn>
                                        <p:tgtEl>
                                          <p:spTgt spid="32"/>
                                        </p:tgtEl>
                                      </p:cBhvr>
                                    </p:animEffect>
                                    <p:anim calcmode="lin" valueType="num">
                                      <p:cBhvr>
                                        <p:cTn id="38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8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8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8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9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91" dur="26">
                                          <p:stCondLst>
                                            <p:cond delay="650"/>
                                          </p:stCondLst>
                                        </p:cTn>
                                        <p:tgtEl>
                                          <p:spTgt spid="32"/>
                                        </p:tgtEl>
                                      </p:cBhvr>
                                      <p:to x="100000" y="60000"/>
                                    </p:animScale>
                                    <p:animScale>
                                      <p:cBhvr>
                                        <p:cTn id="392" dur="166" decel="50000">
                                          <p:stCondLst>
                                            <p:cond delay="676"/>
                                          </p:stCondLst>
                                        </p:cTn>
                                        <p:tgtEl>
                                          <p:spTgt spid="32"/>
                                        </p:tgtEl>
                                      </p:cBhvr>
                                      <p:to x="100000" y="100000"/>
                                    </p:animScale>
                                    <p:animScale>
                                      <p:cBhvr>
                                        <p:cTn id="393" dur="26">
                                          <p:stCondLst>
                                            <p:cond delay="1312"/>
                                          </p:stCondLst>
                                        </p:cTn>
                                        <p:tgtEl>
                                          <p:spTgt spid="32"/>
                                        </p:tgtEl>
                                      </p:cBhvr>
                                      <p:to x="100000" y="80000"/>
                                    </p:animScale>
                                    <p:animScale>
                                      <p:cBhvr>
                                        <p:cTn id="394" dur="166" decel="50000">
                                          <p:stCondLst>
                                            <p:cond delay="1338"/>
                                          </p:stCondLst>
                                        </p:cTn>
                                        <p:tgtEl>
                                          <p:spTgt spid="32"/>
                                        </p:tgtEl>
                                      </p:cBhvr>
                                      <p:to x="100000" y="100000"/>
                                    </p:animScale>
                                    <p:animScale>
                                      <p:cBhvr>
                                        <p:cTn id="395" dur="26">
                                          <p:stCondLst>
                                            <p:cond delay="1642"/>
                                          </p:stCondLst>
                                        </p:cTn>
                                        <p:tgtEl>
                                          <p:spTgt spid="32"/>
                                        </p:tgtEl>
                                      </p:cBhvr>
                                      <p:to x="100000" y="90000"/>
                                    </p:animScale>
                                    <p:animScale>
                                      <p:cBhvr>
                                        <p:cTn id="396" dur="166" decel="50000">
                                          <p:stCondLst>
                                            <p:cond delay="1668"/>
                                          </p:stCondLst>
                                        </p:cTn>
                                        <p:tgtEl>
                                          <p:spTgt spid="32"/>
                                        </p:tgtEl>
                                      </p:cBhvr>
                                      <p:to x="100000" y="100000"/>
                                    </p:animScale>
                                    <p:animScale>
                                      <p:cBhvr>
                                        <p:cTn id="397" dur="26">
                                          <p:stCondLst>
                                            <p:cond delay="1808"/>
                                          </p:stCondLst>
                                        </p:cTn>
                                        <p:tgtEl>
                                          <p:spTgt spid="32"/>
                                        </p:tgtEl>
                                      </p:cBhvr>
                                      <p:to x="100000" y="95000"/>
                                    </p:animScale>
                                    <p:animScale>
                                      <p:cBhvr>
                                        <p:cTn id="398" dur="166" decel="50000">
                                          <p:stCondLst>
                                            <p:cond delay="1834"/>
                                          </p:stCondLst>
                                        </p:cTn>
                                        <p:tgtEl>
                                          <p:spTgt spid="32"/>
                                        </p:tgtEl>
                                      </p:cBhvr>
                                      <p:to x="100000" y="100000"/>
                                    </p:animScale>
                                  </p:childTnLst>
                                </p:cTn>
                              </p:par>
                              <p:par>
                                <p:cTn id="399" presetID="26" presetClass="entr" presetSubtype="0" fill="hold" grpId="0" nodeType="withEffect">
                                  <p:stCondLst>
                                    <p:cond delay="0"/>
                                  </p:stCondLst>
                                  <p:childTnLst>
                                    <p:set>
                                      <p:cBhvr>
                                        <p:cTn id="400" dur="1" fill="hold">
                                          <p:stCondLst>
                                            <p:cond delay="0"/>
                                          </p:stCondLst>
                                        </p:cTn>
                                        <p:tgtEl>
                                          <p:spTgt spid="33"/>
                                        </p:tgtEl>
                                        <p:attrNameLst>
                                          <p:attrName>style.visibility</p:attrName>
                                        </p:attrNameLst>
                                      </p:cBhvr>
                                      <p:to>
                                        <p:strVal val="visible"/>
                                      </p:to>
                                    </p:set>
                                    <p:animEffect transition="in" filter="wipe(down)">
                                      <p:cBhvr>
                                        <p:cTn id="401" dur="580">
                                          <p:stCondLst>
                                            <p:cond delay="0"/>
                                          </p:stCondLst>
                                        </p:cTn>
                                        <p:tgtEl>
                                          <p:spTgt spid="33"/>
                                        </p:tgtEl>
                                      </p:cBhvr>
                                    </p:animEffect>
                                    <p:anim calcmode="lin" valueType="num">
                                      <p:cBhvr>
                                        <p:cTn id="40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0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0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0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0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07" dur="26">
                                          <p:stCondLst>
                                            <p:cond delay="650"/>
                                          </p:stCondLst>
                                        </p:cTn>
                                        <p:tgtEl>
                                          <p:spTgt spid="33"/>
                                        </p:tgtEl>
                                      </p:cBhvr>
                                      <p:to x="100000" y="60000"/>
                                    </p:animScale>
                                    <p:animScale>
                                      <p:cBhvr>
                                        <p:cTn id="408" dur="166" decel="50000">
                                          <p:stCondLst>
                                            <p:cond delay="676"/>
                                          </p:stCondLst>
                                        </p:cTn>
                                        <p:tgtEl>
                                          <p:spTgt spid="33"/>
                                        </p:tgtEl>
                                      </p:cBhvr>
                                      <p:to x="100000" y="100000"/>
                                    </p:animScale>
                                    <p:animScale>
                                      <p:cBhvr>
                                        <p:cTn id="409" dur="26">
                                          <p:stCondLst>
                                            <p:cond delay="1312"/>
                                          </p:stCondLst>
                                        </p:cTn>
                                        <p:tgtEl>
                                          <p:spTgt spid="33"/>
                                        </p:tgtEl>
                                      </p:cBhvr>
                                      <p:to x="100000" y="80000"/>
                                    </p:animScale>
                                    <p:animScale>
                                      <p:cBhvr>
                                        <p:cTn id="410" dur="166" decel="50000">
                                          <p:stCondLst>
                                            <p:cond delay="1338"/>
                                          </p:stCondLst>
                                        </p:cTn>
                                        <p:tgtEl>
                                          <p:spTgt spid="33"/>
                                        </p:tgtEl>
                                      </p:cBhvr>
                                      <p:to x="100000" y="100000"/>
                                    </p:animScale>
                                    <p:animScale>
                                      <p:cBhvr>
                                        <p:cTn id="411" dur="26">
                                          <p:stCondLst>
                                            <p:cond delay="1642"/>
                                          </p:stCondLst>
                                        </p:cTn>
                                        <p:tgtEl>
                                          <p:spTgt spid="33"/>
                                        </p:tgtEl>
                                      </p:cBhvr>
                                      <p:to x="100000" y="90000"/>
                                    </p:animScale>
                                    <p:animScale>
                                      <p:cBhvr>
                                        <p:cTn id="412" dur="166" decel="50000">
                                          <p:stCondLst>
                                            <p:cond delay="1668"/>
                                          </p:stCondLst>
                                        </p:cTn>
                                        <p:tgtEl>
                                          <p:spTgt spid="33"/>
                                        </p:tgtEl>
                                      </p:cBhvr>
                                      <p:to x="100000" y="100000"/>
                                    </p:animScale>
                                    <p:animScale>
                                      <p:cBhvr>
                                        <p:cTn id="413" dur="26">
                                          <p:stCondLst>
                                            <p:cond delay="1808"/>
                                          </p:stCondLst>
                                        </p:cTn>
                                        <p:tgtEl>
                                          <p:spTgt spid="33"/>
                                        </p:tgtEl>
                                      </p:cBhvr>
                                      <p:to x="100000" y="95000"/>
                                    </p:animScale>
                                    <p:animScale>
                                      <p:cBhvr>
                                        <p:cTn id="414" dur="166" decel="50000">
                                          <p:stCondLst>
                                            <p:cond delay="1834"/>
                                          </p:stCondLst>
                                        </p:cTn>
                                        <p:tgtEl>
                                          <p:spTgt spid="33"/>
                                        </p:tgtEl>
                                      </p:cBhvr>
                                      <p:to x="100000" y="100000"/>
                                    </p:animScale>
                                  </p:childTnLst>
                                </p:cTn>
                              </p:par>
                            </p:childTnLst>
                          </p:cTn>
                        </p:par>
                        <p:par>
                          <p:cTn id="415" fill="hold">
                            <p:stCondLst>
                              <p:cond delay="5000"/>
                            </p:stCondLst>
                            <p:childTnLst>
                              <p:par>
                                <p:cTn id="416" presetID="26" presetClass="entr" presetSubtype="0" fill="hold" grpId="0" nodeType="afterEffect">
                                  <p:stCondLst>
                                    <p:cond delay="0"/>
                                  </p:stCondLst>
                                  <p:childTnLst>
                                    <p:set>
                                      <p:cBhvr>
                                        <p:cTn id="417" dur="1" fill="hold">
                                          <p:stCondLst>
                                            <p:cond delay="0"/>
                                          </p:stCondLst>
                                        </p:cTn>
                                        <p:tgtEl>
                                          <p:spTgt spid="34"/>
                                        </p:tgtEl>
                                        <p:attrNameLst>
                                          <p:attrName>style.visibility</p:attrName>
                                        </p:attrNameLst>
                                      </p:cBhvr>
                                      <p:to>
                                        <p:strVal val="visible"/>
                                      </p:to>
                                    </p:set>
                                    <p:animEffect transition="in" filter="wipe(down)">
                                      <p:cBhvr>
                                        <p:cTn id="418" dur="580">
                                          <p:stCondLst>
                                            <p:cond delay="0"/>
                                          </p:stCondLst>
                                        </p:cTn>
                                        <p:tgtEl>
                                          <p:spTgt spid="34"/>
                                        </p:tgtEl>
                                      </p:cBhvr>
                                    </p:animEffect>
                                    <p:anim calcmode="lin" valueType="num">
                                      <p:cBhvr>
                                        <p:cTn id="419"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420"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421"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22"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23"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24" dur="26">
                                          <p:stCondLst>
                                            <p:cond delay="650"/>
                                          </p:stCondLst>
                                        </p:cTn>
                                        <p:tgtEl>
                                          <p:spTgt spid="34"/>
                                        </p:tgtEl>
                                      </p:cBhvr>
                                      <p:to x="100000" y="60000"/>
                                    </p:animScale>
                                    <p:animScale>
                                      <p:cBhvr>
                                        <p:cTn id="425" dur="166" decel="50000">
                                          <p:stCondLst>
                                            <p:cond delay="676"/>
                                          </p:stCondLst>
                                        </p:cTn>
                                        <p:tgtEl>
                                          <p:spTgt spid="34"/>
                                        </p:tgtEl>
                                      </p:cBhvr>
                                      <p:to x="100000" y="100000"/>
                                    </p:animScale>
                                    <p:animScale>
                                      <p:cBhvr>
                                        <p:cTn id="426" dur="26">
                                          <p:stCondLst>
                                            <p:cond delay="1312"/>
                                          </p:stCondLst>
                                        </p:cTn>
                                        <p:tgtEl>
                                          <p:spTgt spid="34"/>
                                        </p:tgtEl>
                                      </p:cBhvr>
                                      <p:to x="100000" y="80000"/>
                                    </p:animScale>
                                    <p:animScale>
                                      <p:cBhvr>
                                        <p:cTn id="427" dur="166" decel="50000">
                                          <p:stCondLst>
                                            <p:cond delay="1338"/>
                                          </p:stCondLst>
                                        </p:cTn>
                                        <p:tgtEl>
                                          <p:spTgt spid="34"/>
                                        </p:tgtEl>
                                      </p:cBhvr>
                                      <p:to x="100000" y="100000"/>
                                    </p:animScale>
                                    <p:animScale>
                                      <p:cBhvr>
                                        <p:cTn id="428" dur="26">
                                          <p:stCondLst>
                                            <p:cond delay="1642"/>
                                          </p:stCondLst>
                                        </p:cTn>
                                        <p:tgtEl>
                                          <p:spTgt spid="34"/>
                                        </p:tgtEl>
                                      </p:cBhvr>
                                      <p:to x="100000" y="90000"/>
                                    </p:animScale>
                                    <p:animScale>
                                      <p:cBhvr>
                                        <p:cTn id="429" dur="166" decel="50000">
                                          <p:stCondLst>
                                            <p:cond delay="1668"/>
                                          </p:stCondLst>
                                        </p:cTn>
                                        <p:tgtEl>
                                          <p:spTgt spid="34"/>
                                        </p:tgtEl>
                                      </p:cBhvr>
                                      <p:to x="100000" y="100000"/>
                                    </p:animScale>
                                    <p:animScale>
                                      <p:cBhvr>
                                        <p:cTn id="430" dur="26">
                                          <p:stCondLst>
                                            <p:cond delay="1808"/>
                                          </p:stCondLst>
                                        </p:cTn>
                                        <p:tgtEl>
                                          <p:spTgt spid="34"/>
                                        </p:tgtEl>
                                      </p:cBhvr>
                                      <p:to x="100000" y="95000"/>
                                    </p:animScale>
                                    <p:animScale>
                                      <p:cBhvr>
                                        <p:cTn id="431" dur="166" decel="50000">
                                          <p:stCondLst>
                                            <p:cond delay="1834"/>
                                          </p:stCondLst>
                                        </p:cTn>
                                        <p:tgtEl>
                                          <p:spTgt spid="34"/>
                                        </p:tgtEl>
                                      </p:cBhvr>
                                      <p:to x="100000" y="100000"/>
                                    </p:animScale>
                                  </p:childTnLst>
                                </p:cTn>
                              </p:par>
                              <p:par>
                                <p:cTn id="432" presetID="26" presetClass="entr" presetSubtype="0" fill="hold" grpId="0" nodeType="withEffect">
                                  <p:stCondLst>
                                    <p:cond delay="0"/>
                                  </p:stCondLst>
                                  <p:childTnLst>
                                    <p:set>
                                      <p:cBhvr>
                                        <p:cTn id="433" dur="1" fill="hold">
                                          <p:stCondLst>
                                            <p:cond delay="0"/>
                                          </p:stCondLst>
                                        </p:cTn>
                                        <p:tgtEl>
                                          <p:spTgt spid="35"/>
                                        </p:tgtEl>
                                        <p:attrNameLst>
                                          <p:attrName>style.visibility</p:attrName>
                                        </p:attrNameLst>
                                      </p:cBhvr>
                                      <p:to>
                                        <p:strVal val="visible"/>
                                      </p:to>
                                    </p:set>
                                    <p:animEffect transition="in" filter="wipe(down)">
                                      <p:cBhvr>
                                        <p:cTn id="434" dur="580">
                                          <p:stCondLst>
                                            <p:cond delay="0"/>
                                          </p:stCondLst>
                                        </p:cTn>
                                        <p:tgtEl>
                                          <p:spTgt spid="35"/>
                                        </p:tgtEl>
                                      </p:cBhvr>
                                    </p:animEffect>
                                    <p:anim calcmode="lin" valueType="num">
                                      <p:cBhvr>
                                        <p:cTn id="435"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36"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37"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38"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39"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40" dur="26">
                                          <p:stCondLst>
                                            <p:cond delay="650"/>
                                          </p:stCondLst>
                                        </p:cTn>
                                        <p:tgtEl>
                                          <p:spTgt spid="35"/>
                                        </p:tgtEl>
                                      </p:cBhvr>
                                      <p:to x="100000" y="60000"/>
                                    </p:animScale>
                                    <p:animScale>
                                      <p:cBhvr>
                                        <p:cTn id="441" dur="166" decel="50000">
                                          <p:stCondLst>
                                            <p:cond delay="676"/>
                                          </p:stCondLst>
                                        </p:cTn>
                                        <p:tgtEl>
                                          <p:spTgt spid="35"/>
                                        </p:tgtEl>
                                      </p:cBhvr>
                                      <p:to x="100000" y="100000"/>
                                    </p:animScale>
                                    <p:animScale>
                                      <p:cBhvr>
                                        <p:cTn id="442" dur="26">
                                          <p:stCondLst>
                                            <p:cond delay="1312"/>
                                          </p:stCondLst>
                                        </p:cTn>
                                        <p:tgtEl>
                                          <p:spTgt spid="35"/>
                                        </p:tgtEl>
                                      </p:cBhvr>
                                      <p:to x="100000" y="80000"/>
                                    </p:animScale>
                                    <p:animScale>
                                      <p:cBhvr>
                                        <p:cTn id="443" dur="166" decel="50000">
                                          <p:stCondLst>
                                            <p:cond delay="1338"/>
                                          </p:stCondLst>
                                        </p:cTn>
                                        <p:tgtEl>
                                          <p:spTgt spid="35"/>
                                        </p:tgtEl>
                                      </p:cBhvr>
                                      <p:to x="100000" y="100000"/>
                                    </p:animScale>
                                    <p:animScale>
                                      <p:cBhvr>
                                        <p:cTn id="444" dur="26">
                                          <p:stCondLst>
                                            <p:cond delay="1642"/>
                                          </p:stCondLst>
                                        </p:cTn>
                                        <p:tgtEl>
                                          <p:spTgt spid="35"/>
                                        </p:tgtEl>
                                      </p:cBhvr>
                                      <p:to x="100000" y="90000"/>
                                    </p:animScale>
                                    <p:animScale>
                                      <p:cBhvr>
                                        <p:cTn id="445" dur="166" decel="50000">
                                          <p:stCondLst>
                                            <p:cond delay="1668"/>
                                          </p:stCondLst>
                                        </p:cTn>
                                        <p:tgtEl>
                                          <p:spTgt spid="35"/>
                                        </p:tgtEl>
                                      </p:cBhvr>
                                      <p:to x="100000" y="100000"/>
                                    </p:animScale>
                                    <p:animScale>
                                      <p:cBhvr>
                                        <p:cTn id="446" dur="26">
                                          <p:stCondLst>
                                            <p:cond delay="1808"/>
                                          </p:stCondLst>
                                        </p:cTn>
                                        <p:tgtEl>
                                          <p:spTgt spid="35"/>
                                        </p:tgtEl>
                                      </p:cBhvr>
                                      <p:to x="100000" y="95000"/>
                                    </p:animScale>
                                    <p:animScale>
                                      <p:cBhvr>
                                        <p:cTn id="447" dur="166" decel="50000">
                                          <p:stCondLst>
                                            <p:cond delay="1834"/>
                                          </p:stCondLst>
                                        </p:cTn>
                                        <p:tgtEl>
                                          <p:spTgt spid="35"/>
                                        </p:tgtEl>
                                      </p:cBhvr>
                                      <p:to x="100000" y="100000"/>
                                    </p:animScale>
                                  </p:childTnLst>
                                </p:cTn>
                              </p:par>
                              <p:par>
                                <p:cTn id="448" presetID="26" presetClass="entr" presetSubtype="0" fill="hold" grpId="0" nodeType="withEffect">
                                  <p:stCondLst>
                                    <p:cond delay="0"/>
                                  </p:stCondLst>
                                  <p:childTnLst>
                                    <p:set>
                                      <p:cBhvr>
                                        <p:cTn id="449" dur="1" fill="hold">
                                          <p:stCondLst>
                                            <p:cond delay="0"/>
                                          </p:stCondLst>
                                        </p:cTn>
                                        <p:tgtEl>
                                          <p:spTgt spid="36"/>
                                        </p:tgtEl>
                                        <p:attrNameLst>
                                          <p:attrName>style.visibility</p:attrName>
                                        </p:attrNameLst>
                                      </p:cBhvr>
                                      <p:to>
                                        <p:strVal val="visible"/>
                                      </p:to>
                                    </p:set>
                                    <p:animEffect transition="in" filter="wipe(down)">
                                      <p:cBhvr>
                                        <p:cTn id="450" dur="580">
                                          <p:stCondLst>
                                            <p:cond delay="0"/>
                                          </p:stCondLst>
                                        </p:cTn>
                                        <p:tgtEl>
                                          <p:spTgt spid="36"/>
                                        </p:tgtEl>
                                      </p:cBhvr>
                                    </p:animEffect>
                                    <p:anim calcmode="lin" valueType="num">
                                      <p:cBhvr>
                                        <p:cTn id="451"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52"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53"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454"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455"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456" dur="26">
                                          <p:stCondLst>
                                            <p:cond delay="650"/>
                                          </p:stCondLst>
                                        </p:cTn>
                                        <p:tgtEl>
                                          <p:spTgt spid="36"/>
                                        </p:tgtEl>
                                      </p:cBhvr>
                                      <p:to x="100000" y="60000"/>
                                    </p:animScale>
                                    <p:animScale>
                                      <p:cBhvr>
                                        <p:cTn id="457" dur="166" decel="50000">
                                          <p:stCondLst>
                                            <p:cond delay="676"/>
                                          </p:stCondLst>
                                        </p:cTn>
                                        <p:tgtEl>
                                          <p:spTgt spid="36"/>
                                        </p:tgtEl>
                                      </p:cBhvr>
                                      <p:to x="100000" y="100000"/>
                                    </p:animScale>
                                    <p:animScale>
                                      <p:cBhvr>
                                        <p:cTn id="458" dur="26">
                                          <p:stCondLst>
                                            <p:cond delay="1312"/>
                                          </p:stCondLst>
                                        </p:cTn>
                                        <p:tgtEl>
                                          <p:spTgt spid="36"/>
                                        </p:tgtEl>
                                      </p:cBhvr>
                                      <p:to x="100000" y="80000"/>
                                    </p:animScale>
                                    <p:animScale>
                                      <p:cBhvr>
                                        <p:cTn id="459" dur="166" decel="50000">
                                          <p:stCondLst>
                                            <p:cond delay="1338"/>
                                          </p:stCondLst>
                                        </p:cTn>
                                        <p:tgtEl>
                                          <p:spTgt spid="36"/>
                                        </p:tgtEl>
                                      </p:cBhvr>
                                      <p:to x="100000" y="100000"/>
                                    </p:animScale>
                                    <p:animScale>
                                      <p:cBhvr>
                                        <p:cTn id="460" dur="26">
                                          <p:stCondLst>
                                            <p:cond delay="1642"/>
                                          </p:stCondLst>
                                        </p:cTn>
                                        <p:tgtEl>
                                          <p:spTgt spid="36"/>
                                        </p:tgtEl>
                                      </p:cBhvr>
                                      <p:to x="100000" y="90000"/>
                                    </p:animScale>
                                    <p:animScale>
                                      <p:cBhvr>
                                        <p:cTn id="461" dur="166" decel="50000">
                                          <p:stCondLst>
                                            <p:cond delay="1668"/>
                                          </p:stCondLst>
                                        </p:cTn>
                                        <p:tgtEl>
                                          <p:spTgt spid="36"/>
                                        </p:tgtEl>
                                      </p:cBhvr>
                                      <p:to x="100000" y="100000"/>
                                    </p:animScale>
                                    <p:animScale>
                                      <p:cBhvr>
                                        <p:cTn id="462" dur="26">
                                          <p:stCondLst>
                                            <p:cond delay="1808"/>
                                          </p:stCondLst>
                                        </p:cTn>
                                        <p:tgtEl>
                                          <p:spTgt spid="36"/>
                                        </p:tgtEl>
                                      </p:cBhvr>
                                      <p:to x="100000" y="95000"/>
                                    </p:animScale>
                                    <p:animScale>
                                      <p:cBhvr>
                                        <p:cTn id="463" dur="166" decel="50000">
                                          <p:stCondLst>
                                            <p:cond delay="1834"/>
                                          </p:stCondLst>
                                        </p:cTn>
                                        <p:tgtEl>
                                          <p:spTgt spid="36"/>
                                        </p:tgtEl>
                                      </p:cBhvr>
                                      <p:to x="100000" y="100000"/>
                                    </p:animScale>
                                  </p:childTnLst>
                                </p:cTn>
                              </p:par>
                              <p:par>
                                <p:cTn id="464" presetID="26" presetClass="entr" presetSubtype="0" fill="hold" grpId="0" nodeType="withEffect">
                                  <p:stCondLst>
                                    <p:cond delay="0"/>
                                  </p:stCondLst>
                                  <p:childTnLst>
                                    <p:set>
                                      <p:cBhvr>
                                        <p:cTn id="465" dur="1" fill="hold">
                                          <p:stCondLst>
                                            <p:cond delay="0"/>
                                          </p:stCondLst>
                                        </p:cTn>
                                        <p:tgtEl>
                                          <p:spTgt spid="37"/>
                                        </p:tgtEl>
                                        <p:attrNameLst>
                                          <p:attrName>style.visibility</p:attrName>
                                        </p:attrNameLst>
                                      </p:cBhvr>
                                      <p:to>
                                        <p:strVal val="visible"/>
                                      </p:to>
                                    </p:set>
                                    <p:animEffect transition="in" filter="wipe(down)">
                                      <p:cBhvr>
                                        <p:cTn id="466" dur="580">
                                          <p:stCondLst>
                                            <p:cond delay="0"/>
                                          </p:stCondLst>
                                        </p:cTn>
                                        <p:tgtEl>
                                          <p:spTgt spid="37"/>
                                        </p:tgtEl>
                                      </p:cBhvr>
                                    </p:animEffect>
                                    <p:anim calcmode="lin" valueType="num">
                                      <p:cBhvr>
                                        <p:cTn id="467"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468"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469"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470"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471"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472" dur="26">
                                          <p:stCondLst>
                                            <p:cond delay="650"/>
                                          </p:stCondLst>
                                        </p:cTn>
                                        <p:tgtEl>
                                          <p:spTgt spid="37"/>
                                        </p:tgtEl>
                                      </p:cBhvr>
                                      <p:to x="100000" y="60000"/>
                                    </p:animScale>
                                    <p:animScale>
                                      <p:cBhvr>
                                        <p:cTn id="473" dur="166" decel="50000">
                                          <p:stCondLst>
                                            <p:cond delay="676"/>
                                          </p:stCondLst>
                                        </p:cTn>
                                        <p:tgtEl>
                                          <p:spTgt spid="37"/>
                                        </p:tgtEl>
                                      </p:cBhvr>
                                      <p:to x="100000" y="100000"/>
                                    </p:animScale>
                                    <p:animScale>
                                      <p:cBhvr>
                                        <p:cTn id="474" dur="26">
                                          <p:stCondLst>
                                            <p:cond delay="1312"/>
                                          </p:stCondLst>
                                        </p:cTn>
                                        <p:tgtEl>
                                          <p:spTgt spid="37"/>
                                        </p:tgtEl>
                                      </p:cBhvr>
                                      <p:to x="100000" y="80000"/>
                                    </p:animScale>
                                    <p:animScale>
                                      <p:cBhvr>
                                        <p:cTn id="475" dur="166" decel="50000">
                                          <p:stCondLst>
                                            <p:cond delay="1338"/>
                                          </p:stCondLst>
                                        </p:cTn>
                                        <p:tgtEl>
                                          <p:spTgt spid="37"/>
                                        </p:tgtEl>
                                      </p:cBhvr>
                                      <p:to x="100000" y="100000"/>
                                    </p:animScale>
                                    <p:animScale>
                                      <p:cBhvr>
                                        <p:cTn id="476" dur="26">
                                          <p:stCondLst>
                                            <p:cond delay="1642"/>
                                          </p:stCondLst>
                                        </p:cTn>
                                        <p:tgtEl>
                                          <p:spTgt spid="37"/>
                                        </p:tgtEl>
                                      </p:cBhvr>
                                      <p:to x="100000" y="90000"/>
                                    </p:animScale>
                                    <p:animScale>
                                      <p:cBhvr>
                                        <p:cTn id="477" dur="166" decel="50000">
                                          <p:stCondLst>
                                            <p:cond delay="1668"/>
                                          </p:stCondLst>
                                        </p:cTn>
                                        <p:tgtEl>
                                          <p:spTgt spid="37"/>
                                        </p:tgtEl>
                                      </p:cBhvr>
                                      <p:to x="100000" y="100000"/>
                                    </p:animScale>
                                    <p:animScale>
                                      <p:cBhvr>
                                        <p:cTn id="478" dur="26">
                                          <p:stCondLst>
                                            <p:cond delay="1808"/>
                                          </p:stCondLst>
                                        </p:cTn>
                                        <p:tgtEl>
                                          <p:spTgt spid="37"/>
                                        </p:tgtEl>
                                      </p:cBhvr>
                                      <p:to x="100000" y="95000"/>
                                    </p:animScale>
                                    <p:animScale>
                                      <p:cBhvr>
                                        <p:cTn id="479" dur="166" decel="50000">
                                          <p:stCondLst>
                                            <p:cond delay="1834"/>
                                          </p:stCondLst>
                                        </p:cTn>
                                        <p:tgtEl>
                                          <p:spTgt spid="37"/>
                                        </p:tgtEl>
                                      </p:cBhvr>
                                      <p:to x="100000" y="100000"/>
                                    </p:animScale>
                                  </p:childTnLst>
                                </p:cTn>
                              </p:par>
                              <p:par>
                                <p:cTn id="480" presetID="26" presetClass="entr" presetSubtype="0" fill="hold" grpId="0" nodeType="withEffect">
                                  <p:stCondLst>
                                    <p:cond delay="0"/>
                                  </p:stCondLst>
                                  <p:childTnLst>
                                    <p:set>
                                      <p:cBhvr>
                                        <p:cTn id="481" dur="1" fill="hold">
                                          <p:stCondLst>
                                            <p:cond delay="0"/>
                                          </p:stCondLst>
                                        </p:cTn>
                                        <p:tgtEl>
                                          <p:spTgt spid="38"/>
                                        </p:tgtEl>
                                        <p:attrNameLst>
                                          <p:attrName>style.visibility</p:attrName>
                                        </p:attrNameLst>
                                      </p:cBhvr>
                                      <p:to>
                                        <p:strVal val="visible"/>
                                      </p:to>
                                    </p:set>
                                    <p:animEffect transition="in" filter="wipe(down)">
                                      <p:cBhvr>
                                        <p:cTn id="482" dur="580">
                                          <p:stCondLst>
                                            <p:cond delay="0"/>
                                          </p:stCondLst>
                                        </p:cTn>
                                        <p:tgtEl>
                                          <p:spTgt spid="38"/>
                                        </p:tgtEl>
                                      </p:cBhvr>
                                    </p:animEffect>
                                    <p:anim calcmode="lin" valueType="num">
                                      <p:cBhvr>
                                        <p:cTn id="483"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484"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485"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486"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487"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488" dur="26">
                                          <p:stCondLst>
                                            <p:cond delay="650"/>
                                          </p:stCondLst>
                                        </p:cTn>
                                        <p:tgtEl>
                                          <p:spTgt spid="38"/>
                                        </p:tgtEl>
                                      </p:cBhvr>
                                      <p:to x="100000" y="60000"/>
                                    </p:animScale>
                                    <p:animScale>
                                      <p:cBhvr>
                                        <p:cTn id="489" dur="166" decel="50000">
                                          <p:stCondLst>
                                            <p:cond delay="676"/>
                                          </p:stCondLst>
                                        </p:cTn>
                                        <p:tgtEl>
                                          <p:spTgt spid="38"/>
                                        </p:tgtEl>
                                      </p:cBhvr>
                                      <p:to x="100000" y="100000"/>
                                    </p:animScale>
                                    <p:animScale>
                                      <p:cBhvr>
                                        <p:cTn id="490" dur="26">
                                          <p:stCondLst>
                                            <p:cond delay="1312"/>
                                          </p:stCondLst>
                                        </p:cTn>
                                        <p:tgtEl>
                                          <p:spTgt spid="38"/>
                                        </p:tgtEl>
                                      </p:cBhvr>
                                      <p:to x="100000" y="80000"/>
                                    </p:animScale>
                                    <p:animScale>
                                      <p:cBhvr>
                                        <p:cTn id="491" dur="166" decel="50000">
                                          <p:stCondLst>
                                            <p:cond delay="1338"/>
                                          </p:stCondLst>
                                        </p:cTn>
                                        <p:tgtEl>
                                          <p:spTgt spid="38"/>
                                        </p:tgtEl>
                                      </p:cBhvr>
                                      <p:to x="100000" y="100000"/>
                                    </p:animScale>
                                    <p:animScale>
                                      <p:cBhvr>
                                        <p:cTn id="492" dur="26">
                                          <p:stCondLst>
                                            <p:cond delay="1642"/>
                                          </p:stCondLst>
                                        </p:cTn>
                                        <p:tgtEl>
                                          <p:spTgt spid="38"/>
                                        </p:tgtEl>
                                      </p:cBhvr>
                                      <p:to x="100000" y="90000"/>
                                    </p:animScale>
                                    <p:animScale>
                                      <p:cBhvr>
                                        <p:cTn id="493" dur="166" decel="50000">
                                          <p:stCondLst>
                                            <p:cond delay="1668"/>
                                          </p:stCondLst>
                                        </p:cTn>
                                        <p:tgtEl>
                                          <p:spTgt spid="38"/>
                                        </p:tgtEl>
                                      </p:cBhvr>
                                      <p:to x="100000" y="100000"/>
                                    </p:animScale>
                                    <p:animScale>
                                      <p:cBhvr>
                                        <p:cTn id="494" dur="26">
                                          <p:stCondLst>
                                            <p:cond delay="1808"/>
                                          </p:stCondLst>
                                        </p:cTn>
                                        <p:tgtEl>
                                          <p:spTgt spid="38"/>
                                        </p:tgtEl>
                                      </p:cBhvr>
                                      <p:to x="100000" y="95000"/>
                                    </p:animScale>
                                    <p:animScale>
                                      <p:cBhvr>
                                        <p:cTn id="495" dur="166" decel="50000">
                                          <p:stCondLst>
                                            <p:cond delay="1834"/>
                                          </p:stCondLst>
                                        </p:cTn>
                                        <p:tgtEl>
                                          <p:spTgt spid="38"/>
                                        </p:tgtEl>
                                      </p:cBhvr>
                                      <p:to x="100000" y="100000"/>
                                    </p:animScale>
                                  </p:childTnLst>
                                </p:cTn>
                              </p:par>
                              <p:par>
                                <p:cTn id="496" presetID="26" presetClass="entr" presetSubtype="0" fill="hold" grpId="0" nodeType="withEffect">
                                  <p:stCondLst>
                                    <p:cond delay="0"/>
                                  </p:stCondLst>
                                  <p:childTnLst>
                                    <p:set>
                                      <p:cBhvr>
                                        <p:cTn id="497" dur="1" fill="hold">
                                          <p:stCondLst>
                                            <p:cond delay="0"/>
                                          </p:stCondLst>
                                        </p:cTn>
                                        <p:tgtEl>
                                          <p:spTgt spid="39"/>
                                        </p:tgtEl>
                                        <p:attrNameLst>
                                          <p:attrName>style.visibility</p:attrName>
                                        </p:attrNameLst>
                                      </p:cBhvr>
                                      <p:to>
                                        <p:strVal val="visible"/>
                                      </p:to>
                                    </p:set>
                                    <p:animEffect transition="in" filter="wipe(down)">
                                      <p:cBhvr>
                                        <p:cTn id="498" dur="580">
                                          <p:stCondLst>
                                            <p:cond delay="0"/>
                                          </p:stCondLst>
                                        </p:cTn>
                                        <p:tgtEl>
                                          <p:spTgt spid="39"/>
                                        </p:tgtEl>
                                      </p:cBhvr>
                                    </p:animEffect>
                                    <p:anim calcmode="lin" valueType="num">
                                      <p:cBhvr>
                                        <p:cTn id="499"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500"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501"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502"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503"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504" dur="26">
                                          <p:stCondLst>
                                            <p:cond delay="650"/>
                                          </p:stCondLst>
                                        </p:cTn>
                                        <p:tgtEl>
                                          <p:spTgt spid="39"/>
                                        </p:tgtEl>
                                      </p:cBhvr>
                                      <p:to x="100000" y="60000"/>
                                    </p:animScale>
                                    <p:animScale>
                                      <p:cBhvr>
                                        <p:cTn id="505" dur="166" decel="50000">
                                          <p:stCondLst>
                                            <p:cond delay="676"/>
                                          </p:stCondLst>
                                        </p:cTn>
                                        <p:tgtEl>
                                          <p:spTgt spid="39"/>
                                        </p:tgtEl>
                                      </p:cBhvr>
                                      <p:to x="100000" y="100000"/>
                                    </p:animScale>
                                    <p:animScale>
                                      <p:cBhvr>
                                        <p:cTn id="506" dur="26">
                                          <p:stCondLst>
                                            <p:cond delay="1312"/>
                                          </p:stCondLst>
                                        </p:cTn>
                                        <p:tgtEl>
                                          <p:spTgt spid="39"/>
                                        </p:tgtEl>
                                      </p:cBhvr>
                                      <p:to x="100000" y="80000"/>
                                    </p:animScale>
                                    <p:animScale>
                                      <p:cBhvr>
                                        <p:cTn id="507" dur="166" decel="50000">
                                          <p:stCondLst>
                                            <p:cond delay="1338"/>
                                          </p:stCondLst>
                                        </p:cTn>
                                        <p:tgtEl>
                                          <p:spTgt spid="39"/>
                                        </p:tgtEl>
                                      </p:cBhvr>
                                      <p:to x="100000" y="100000"/>
                                    </p:animScale>
                                    <p:animScale>
                                      <p:cBhvr>
                                        <p:cTn id="508" dur="26">
                                          <p:stCondLst>
                                            <p:cond delay="1642"/>
                                          </p:stCondLst>
                                        </p:cTn>
                                        <p:tgtEl>
                                          <p:spTgt spid="39"/>
                                        </p:tgtEl>
                                      </p:cBhvr>
                                      <p:to x="100000" y="90000"/>
                                    </p:animScale>
                                    <p:animScale>
                                      <p:cBhvr>
                                        <p:cTn id="509" dur="166" decel="50000">
                                          <p:stCondLst>
                                            <p:cond delay="1668"/>
                                          </p:stCondLst>
                                        </p:cTn>
                                        <p:tgtEl>
                                          <p:spTgt spid="39"/>
                                        </p:tgtEl>
                                      </p:cBhvr>
                                      <p:to x="100000" y="100000"/>
                                    </p:animScale>
                                    <p:animScale>
                                      <p:cBhvr>
                                        <p:cTn id="510" dur="26">
                                          <p:stCondLst>
                                            <p:cond delay="1808"/>
                                          </p:stCondLst>
                                        </p:cTn>
                                        <p:tgtEl>
                                          <p:spTgt spid="39"/>
                                        </p:tgtEl>
                                      </p:cBhvr>
                                      <p:to x="100000" y="95000"/>
                                    </p:animScale>
                                    <p:animScale>
                                      <p:cBhvr>
                                        <p:cTn id="511" dur="166" decel="50000">
                                          <p:stCondLst>
                                            <p:cond delay="1834"/>
                                          </p:stCondLst>
                                        </p:cTn>
                                        <p:tgtEl>
                                          <p:spTgt spid="39"/>
                                        </p:tgtEl>
                                      </p:cBhvr>
                                      <p:to x="100000" y="100000"/>
                                    </p:animScale>
                                  </p:childTnLst>
                                </p:cTn>
                              </p:par>
                              <p:par>
                                <p:cTn id="512" presetID="26" presetClass="entr" presetSubtype="0" fill="hold" grpId="0" nodeType="withEffect">
                                  <p:stCondLst>
                                    <p:cond delay="0"/>
                                  </p:stCondLst>
                                  <p:childTnLst>
                                    <p:set>
                                      <p:cBhvr>
                                        <p:cTn id="513" dur="1" fill="hold">
                                          <p:stCondLst>
                                            <p:cond delay="0"/>
                                          </p:stCondLst>
                                        </p:cTn>
                                        <p:tgtEl>
                                          <p:spTgt spid="40"/>
                                        </p:tgtEl>
                                        <p:attrNameLst>
                                          <p:attrName>style.visibility</p:attrName>
                                        </p:attrNameLst>
                                      </p:cBhvr>
                                      <p:to>
                                        <p:strVal val="visible"/>
                                      </p:to>
                                    </p:set>
                                    <p:animEffect transition="in" filter="wipe(down)">
                                      <p:cBhvr>
                                        <p:cTn id="514" dur="580">
                                          <p:stCondLst>
                                            <p:cond delay="0"/>
                                          </p:stCondLst>
                                        </p:cTn>
                                        <p:tgtEl>
                                          <p:spTgt spid="40"/>
                                        </p:tgtEl>
                                      </p:cBhvr>
                                    </p:animEffect>
                                    <p:anim calcmode="lin" valueType="num">
                                      <p:cBhvr>
                                        <p:cTn id="515"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516"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17"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18"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19"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20" dur="26">
                                          <p:stCondLst>
                                            <p:cond delay="650"/>
                                          </p:stCondLst>
                                        </p:cTn>
                                        <p:tgtEl>
                                          <p:spTgt spid="40"/>
                                        </p:tgtEl>
                                      </p:cBhvr>
                                      <p:to x="100000" y="60000"/>
                                    </p:animScale>
                                    <p:animScale>
                                      <p:cBhvr>
                                        <p:cTn id="521" dur="166" decel="50000">
                                          <p:stCondLst>
                                            <p:cond delay="676"/>
                                          </p:stCondLst>
                                        </p:cTn>
                                        <p:tgtEl>
                                          <p:spTgt spid="40"/>
                                        </p:tgtEl>
                                      </p:cBhvr>
                                      <p:to x="100000" y="100000"/>
                                    </p:animScale>
                                    <p:animScale>
                                      <p:cBhvr>
                                        <p:cTn id="522" dur="26">
                                          <p:stCondLst>
                                            <p:cond delay="1312"/>
                                          </p:stCondLst>
                                        </p:cTn>
                                        <p:tgtEl>
                                          <p:spTgt spid="40"/>
                                        </p:tgtEl>
                                      </p:cBhvr>
                                      <p:to x="100000" y="80000"/>
                                    </p:animScale>
                                    <p:animScale>
                                      <p:cBhvr>
                                        <p:cTn id="523" dur="166" decel="50000">
                                          <p:stCondLst>
                                            <p:cond delay="1338"/>
                                          </p:stCondLst>
                                        </p:cTn>
                                        <p:tgtEl>
                                          <p:spTgt spid="40"/>
                                        </p:tgtEl>
                                      </p:cBhvr>
                                      <p:to x="100000" y="100000"/>
                                    </p:animScale>
                                    <p:animScale>
                                      <p:cBhvr>
                                        <p:cTn id="524" dur="26">
                                          <p:stCondLst>
                                            <p:cond delay="1642"/>
                                          </p:stCondLst>
                                        </p:cTn>
                                        <p:tgtEl>
                                          <p:spTgt spid="40"/>
                                        </p:tgtEl>
                                      </p:cBhvr>
                                      <p:to x="100000" y="90000"/>
                                    </p:animScale>
                                    <p:animScale>
                                      <p:cBhvr>
                                        <p:cTn id="525" dur="166" decel="50000">
                                          <p:stCondLst>
                                            <p:cond delay="1668"/>
                                          </p:stCondLst>
                                        </p:cTn>
                                        <p:tgtEl>
                                          <p:spTgt spid="40"/>
                                        </p:tgtEl>
                                      </p:cBhvr>
                                      <p:to x="100000" y="100000"/>
                                    </p:animScale>
                                    <p:animScale>
                                      <p:cBhvr>
                                        <p:cTn id="526" dur="26">
                                          <p:stCondLst>
                                            <p:cond delay="1808"/>
                                          </p:stCondLst>
                                        </p:cTn>
                                        <p:tgtEl>
                                          <p:spTgt spid="40"/>
                                        </p:tgtEl>
                                      </p:cBhvr>
                                      <p:to x="100000" y="95000"/>
                                    </p:animScale>
                                    <p:animScale>
                                      <p:cBhvr>
                                        <p:cTn id="527" dur="166" decel="50000">
                                          <p:stCondLst>
                                            <p:cond delay="1834"/>
                                          </p:stCondLst>
                                        </p:cTn>
                                        <p:tgtEl>
                                          <p:spTgt spid="40"/>
                                        </p:tgtEl>
                                      </p:cBhvr>
                                      <p:to x="100000" y="100000"/>
                                    </p:animScale>
                                  </p:childTnLst>
                                </p:cTn>
                              </p:par>
                              <p:par>
                                <p:cTn id="528" presetID="26" presetClass="entr" presetSubtype="0" fill="hold" grpId="0" nodeType="withEffect">
                                  <p:stCondLst>
                                    <p:cond delay="0"/>
                                  </p:stCondLst>
                                  <p:childTnLst>
                                    <p:set>
                                      <p:cBhvr>
                                        <p:cTn id="529" dur="1" fill="hold">
                                          <p:stCondLst>
                                            <p:cond delay="0"/>
                                          </p:stCondLst>
                                        </p:cTn>
                                        <p:tgtEl>
                                          <p:spTgt spid="41"/>
                                        </p:tgtEl>
                                        <p:attrNameLst>
                                          <p:attrName>style.visibility</p:attrName>
                                        </p:attrNameLst>
                                      </p:cBhvr>
                                      <p:to>
                                        <p:strVal val="visible"/>
                                      </p:to>
                                    </p:set>
                                    <p:animEffect transition="in" filter="wipe(down)">
                                      <p:cBhvr>
                                        <p:cTn id="530" dur="580">
                                          <p:stCondLst>
                                            <p:cond delay="0"/>
                                          </p:stCondLst>
                                        </p:cTn>
                                        <p:tgtEl>
                                          <p:spTgt spid="41"/>
                                        </p:tgtEl>
                                      </p:cBhvr>
                                    </p:animEffect>
                                    <p:anim calcmode="lin" valueType="num">
                                      <p:cBhvr>
                                        <p:cTn id="53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53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3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3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53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536" dur="26">
                                          <p:stCondLst>
                                            <p:cond delay="650"/>
                                          </p:stCondLst>
                                        </p:cTn>
                                        <p:tgtEl>
                                          <p:spTgt spid="41"/>
                                        </p:tgtEl>
                                      </p:cBhvr>
                                      <p:to x="100000" y="60000"/>
                                    </p:animScale>
                                    <p:animScale>
                                      <p:cBhvr>
                                        <p:cTn id="537" dur="166" decel="50000">
                                          <p:stCondLst>
                                            <p:cond delay="676"/>
                                          </p:stCondLst>
                                        </p:cTn>
                                        <p:tgtEl>
                                          <p:spTgt spid="41"/>
                                        </p:tgtEl>
                                      </p:cBhvr>
                                      <p:to x="100000" y="100000"/>
                                    </p:animScale>
                                    <p:animScale>
                                      <p:cBhvr>
                                        <p:cTn id="538" dur="26">
                                          <p:stCondLst>
                                            <p:cond delay="1312"/>
                                          </p:stCondLst>
                                        </p:cTn>
                                        <p:tgtEl>
                                          <p:spTgt spid="41"/>
                                        </p:tgtEl>
                                      </p:cBhvr>
                                      <p:to x="100000" y="80000"/>
                                    </p:animScale>
                                    <p:animScale>
                                      <p:cBhvr>
                                        <p:cTn id="539" dur="166" decel="50000">
                                          <p:stCondLst>
                                            <p:cond delay="1338"/>
                                          </p:stCondLst>
                                        </p:cTn>
                                        <p:tgtEl>
                                          <p:spTgt spid="41"/>
                                        </p:tgtEl>
                                      </p:cBhvr>
                                      <p:to x="100000" y="100000"/>
                                    </p:animScale>
                                    <p:animScale>
                                      <p:cBhvr>
                                        <p:cTn id="540" dur="26">
                                          <p:stCondLst>
                                            <p:cond delay="1642"/>
                                          </p:stCondLst>
                                        </p:cTn>
                                        <p:tgtEl>
                                          <p:spTgt spid="41"/>
                                        </p:tgtEl>
                                      </p:cBhvr>
                                      <p:to x="100000" y="90000"/>
                                    </p:animScale>
                                    <p:animScale>
                                      <p:cBhvr>
                                        <p:cTn id="541" dur="166" decel="50000">
                                          <p:stCondLst>
                                            <p:cond delay="1668"/>
                                          </p:stCondLst>
                                        </p:cTn>
                                        <p:tgtEl>
                                          <p:spTgt spid="41"/>
                                        </p:tgtEl>
                                      </p:cBhvr>
                                      <p:to x="100000" y="100000"/>
                                    </p:animScale>
                                    <p:animScale>
                                      <p:cBhvr>
                                        <p:cTn id="542" dur="26">
                                          <p:stCondLst>
                                            <p:cond delay="1808"/>
                                          </p:stCondLst>
                                        </p:cTn>
                                        <p:tgtEl>
                                          <p:spTgt spid="41"/>
                                        </p:tgtEl>
                                      </p:cBhvr>
                                      <p:to x="100000" y="95000"/>
                                    </p:animScale>
                                    <p:animScale>
                                      <p:cBhvr>
                                        <p:cTn id="543" dur="166" decel="50000">
                                          <p:stCondLst>
                                            <p:cond delay="1834"/>
                                          </p:stCondLst>
                                        </p:cTn>
                                        <p:tgtEl>
                                          <p:spTgt spid="41"/>
                                        </p:tgtEl>
                                      </p:cBhvr>
                                      <p:to x="100000" y="100000"/>
                                    </p:animScale>
                                  </p:childTnLst>
                                </p:cTn>
                              </p:par>
                              <p:par>
                                <p:cTn id="544" presetID="26" presetClass="entr" presetSubtype="0" fill="hold" grpId="0" nodeType="withEffect">
                                  <p:stCondLst>
                                    <p:cond delay="0"/>
                                  </p:stCondLst>
                                  <p:childTnLst>
                                    <p:set>
                                      <p:cBhvr>
                                        <p:cTn id="545" dur="1" fill="hold">
                                          <p:stCondLst>
                                            <p:cond delay="0"/>
                                          </p:stCondLst>
                                        </p:cTn>
                                        <p:tgtEl>
                                          <p:spTgt spid="42"/>
                                        </p:tgtEl>
                                        <p:attrNameLst>
                                          <p:attrName>style.visibility</p:attrName>
                                        </p:attrNameLst>
                                      </p:cBhvr>
                                      <p:to>
                                        <p:strVal val="visible"/>
                                      </p:to>
                                    </p:set>
                                    <p:animEffect transition="in" filter="wipe(down)">
                                      <p:cBhvr>
                                        <p:cTn id="546" dur="580">
                                          <p:stCondLst>
                                            <p:cond delay="0"/>
                                          </p:stCondLst>
                                        </p:cTn>
                                        <p:tgtEl>
                                          <p:spTgt spid="42"/>
                                        </p:tgtEl>
                                      </p:cBhvr>
                                    </p:animEffect>
                                    <p:anim calcmode="lin" valueType="num">
                                      <p:cBhvr>
                                        <p:cTn id="547"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548"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549"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550"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551"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552" dur="26">
                                          <p:stCondLst>
                                            <p:cond delay="650"/>
                                          </p:stCondLst>
                                        </p:cTn>
                                        <p:tgtEl>
                                          <p:spTgt spid="42"/>
                                        </p:tgtEl>
                                      </p:cBhvr>
                                      <p:to x="100000" y="60000"/>
                                    </p:animScale>
                                    <p:animScale>
                                      <p:cBhvr>
                                        <p:cTn id="553" dur="166" decel="50000">
                                          <p:stCondLst>
                                            <p:cond delay="676"/>
                                          </p:stCondLst>
                                        </p:cTn>
                                        <p:tgtEl>
                                          <p:spTgt spid="42"/>
                                        </p:tgtEl>
                                      </p:cBhvr>
                                      <p:to x="100000" y="100000"/>
                                    </p:animScale>
                                    <p:animScale>
                                      <p:cBhvr>
                                        <p:cTn id="554" dur="26">
                                          <p:stCondLst>
                                            <p:cond delay="1312"/>
                                          </p:stCondLst>
                                        </p:cTn>
                                        <p:tgtEl>
                                          <p:spTgt spid="42"/>
                                        </p:tgtEl>
                                      </p:cBhvr>
                                      <p:to x="100000" y="80000"/>
                                    </p:animScale>
                                    <p:animScale>
                                      <p:cBhvr>
                                        <p:cTn id="555" dur="166" decel="50000">
                                          <p:stCondLst>
                                            <p:cond delay="1338"/>
                                          </p:stCondLst>
                                        </p:cTn>
                                        <p:tgtEl>
                                          <p:spTgt spid="42"/>
                                        </p:tgtEl>
                                      </p:cBhvr>
                                      <p:to x="100000" y="100000"/>
                                    </p:animScale>
                                    <p:animScale>
                                      <p:cBhvr>
                                        <p:cTn id="556" dur="26">
                                          <p:stCondLst>
                                            <p:cond delay="1642"/>
                                          </p:stCondLst>
                                        </p:cTn>
                                        <p:tgtEl>
                                          <p:spTgt spid="42"/>
                                        </p:tgtEl>
                                      </p:cBhvr>
                                      <p:to x="100000" y="90000"/>
                                    </p:animScale>
                                    <p:animScale>
                                      <p:cBhvr>
                                        <p:cTn id="557" dur="166" decel="50000">
                                          <p:stCondLst>
                                            <p:cond delay="1668"/>
                                          </p:stCondLst>
                                        </p:cTn>
                                        <p:tgtEl>
                                          <p:spTgt spid="42"/>
                                        </p:tgtEl>
                                      </p:cBhvr>
                                      <p:to x="100000" y="100000"/>
                                    </p:animScale>
                                    <p:animScale>
                                      <p:cBhvr>
                                        <p:cTn id="558" dur="26">
                                          <p:stCondLst>
                                            <p:cond delay="1808"/>
                                          </p:stCondLst>
                                        </p:cTn>
                                        <p:tgtEl>
                                          <p:spTgt spid="42"/>
                                        </p:tgtEl>
                                      </p:cBhvr>
                                      <p:to x="100000" y="95000"/>
                                    </p:animScale>
                                    <p:animScale>
                                      <p:cBhvr>
                                        <p:cTn id="559" dur="166" decel="50000">
                                          <p:stCondLst>
                                            <p:cond delay="1834"/>
                                          </p:stCondLst>
                                        </p:cTn>
                                        <p:tgtEl>
                                          <p:spTgt spid="42"/>
                                        </p:tgtEl>
                                      </p:cBhvr>
                                      <p:to x="100000" y="100000"/>
                                    </p:animScale>
                                  </p:childTnLst>
                                </p:cTn>
                              </p:par>
                              <p:par>
                                <p:cTn id="560" presetID="26" presetClass="entr" presetSubtype="0" fill="hold" grpId="0" nodeType="withEffect">
                                  <p:stCondLst>
                                    <p:cond delay="0"/>
                                  </p:stCondLst>
                                  <p:childTnLst>
                                    <p:set>
                                      <p:cBhvr>
                                        <p:cTn id="561" dur="1" fill="hold">
                                          <p:stCondLst>
                                            <p:cond delay="0"/>
                                          </p:stCondLst>
                                        </p:cTn>
                                        <p:tgtEl>
                                          <p:spTgt spid="43"/>
                                        </p:tgtEl>
                                        <p:attrNameLst>
                                          <p:attrName>style.visibility</p:attrName>
                                        </p:attrNameLst>
                                      </p:cBhvr>
                                      <p:to>
                                        <p:strVal val="visible"/>
                                      </p:to>
                                    </p:set>
                                    <p:animEffect transition="in" filter="wipe(down)">
                                      <p:cBhvr>
                                        <p:cTn id="562" dur="580">
                                          <p:stCondLst>
                                            <p:cond delay="0"/>
                                          </p:stCondLst>
                                        </p:cTn>
                                        <p:tgtEl>
                                          <p:spTgt spid="43"/>
                                        </p:tgtEl>
                                      </p:cBhvr>
                                    </p:animEffect>
                                    <p:anim calcmode="lin" valueType="num">
                                      <p:cBhvr>
                                        <p:cTn id="563"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64"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65"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566"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567"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568" dur="26">
                                          <p:stCondLst>
                                            <p:cond delay="650"/>
                                          </p:stCondLst>
                                        </p:cTn>
                                        <p:tgtEl>
                                          <p:spTgt spid="43"/>
                                        </p:tgtEl>
                                      </p:cBhvr>
                                      <p:to x="100000" y="60000"/>
                                    </p:animScale>
                                    <p:animScale>
                                      <p:cBhvr>
                                        <p:cTn id="569" dur="166" decel="50000">
                                          <p:stCondLst>
                                            <p:cond delay="676"/>
                                          </p:stCondLst>
                                        </p:cTn>
                                        <p:tgtEl>
                                          <p:spTgt spid="43"/>
                                        </p:tgtEl>
                                      </p:cBhvr>
                                      <p:to x="100000" y="100000"/>
                                    </p:animScale>
                                    <p:animScale>
                                      <p:cBhvr>
                                        <p:cTn id="570" dur="26">
                                          <p:stCondLst>
                                            <p:cond delay="1312"/>
                                          </p:stCondLst>
                                        </p:cTn>
                                        <p:tgtEl>
                                          <p:spTgt spid="43"/>
                                        </p:tgtEl>
                                      </p:cBhvr>
                                      <p:to x="100000" y="80000"/>
                                    </p:animScale>
                                    <p:animScale>
                                      <p:cBhvr>
                                        <p:cTn id="571" dur="166" decel="50000">
                                          <p:stCondLst>
                                            <p:cond delay="1338"/>
                                          </p:stCondLst>
                                        </p:cTn>
                                        <p:tgtEl>
                                          <p:spTgt spid="43"/>
                                        </p:tgtEl>
                                      </p:cBhvr>
                                      <p:to x="100000" y="100000"/>
                                    </p:animScale>
                                    <p:animScale>
                                      <p:cBhvr>
                                        <p:cTn id="572" dur="26">
                                          <p:stCondLst>
                                            <p:cond delay="1642"/>
                                          </p:stCondLst>
                                        </p:cTn>
                                        <p:tgtEl>
                                          <p:spTgt spid="43"/>
                                        </p:tgtEl>
                                      </p:cBhvr>
                                      <p:to x="100000" y="90000"/>
                                    </p:animScale>
                                    <p:animScale>
                                      <p:cBhvr>
                                        <p:cTn id="573" dur="166" decel="50000">
                                          <p:stCondLst>
                                            <p:cond delay="1668"/>
                                          </p:stCondLst>
                                        </p:cTn>
                                        <p:tgtEl>
                                          <p:spTgt spid="43"/>
                                        </p:tgtEl>
                                      </p:cBhvr>
                                      <p:to x="100000" y="100000"/>
                                    </p:animScale>
                                    <p:animScale>
                                      <p:cBhvr>
                                        <p:cTn id="574" dur="26">
                                          <p:stCondLst>
                                            <p:cond delay="1808"/>
                                          </p:stCondLst>
                                        </p:cTn>
                                        <p:tgtEl>
                                          <p:spTgt spid="43"/>
                                        </p:tgtEl>
                                      </p:cBhvr>
                                      <p:to x="100000" y="95000"/>
                                    </p:animScale>
                                    <p:animScale>
                                      <p:cBhvr>
                                        <p:cTn id="575" dur="166" decel="50000">
                                          <p:stCondLst>
                                            <p:cond delay="1834"/>
                                          </p:stCondLst>
                                        </p:cTn>
                                        <p:tgtEl>
                                          <p:spTgt spid="43"/>
                                        </p:tgtEl>
                                      </p:cBhvr>
                                      <p:to x="100000" y="100000"/>
                                    </p:animScale>
                                  </p:childTnLst>
                                </p:cTn>
                              </p:par>
                              <p:par>
                                <p:cTn id="576" presetID="26" presetClass="entr" presetSubtype="0" fill="hold" grpId="0" nodeType="withEffect">
                                  <p:stCondLst>
                                    <p:cond delay="0"/>
                                  </p:stCondLst>
                                  <p:childTnLst>
                                    <p:set>
                                      <p:cBhvr>
                                        <p:cTn id="577" dur="1" fill="hold">
                                          <p:stCondLst>
                                            <p:cond delay="0"/>
                                          </p:stCondLst>
                                        </p:cTn>
                                        <p:tgtEl>
                                          <p:spTgt spid="44"/>
                                        </p:tgtEl>
                                        <p:attrNameLst>
                                          <p:attrName>style.visibility</p:attrName>
                                        </p:attrNameLst>
                                      </p:cBhvr>
                                      <p:to>
                                        <p:strVal val="visible"/>
                                      </p:to>
                                    </p:set>
                                    <p:animEffect transition="in" filter="wipe(down)">
                                      <p:cBhvr>
                                        <p:cTn id="578" dur="580">
                                          <p:stCondLst>
                                            <p:cond delay="0"/>
                                          </p:stCondLst>
                                        </p:cTn>
                                        <p:tgtEl>
                                          <p:spTgt spid="44"/>
                                        </p:tgtEl>
                                      </p:cBhvr>
                                    </p:animEffect>
                                    <p:anim calcmode="lin" valueType="num">
                                      <p:cBhvr>
                                        <p:cTn id="579"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580"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581"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582"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583"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584" dur="26">
                                          <p:stCondLst>
                                            <p:cond delay="650"/>
                                          </p:stCondLst>
                                        </p:cTn>
                                        <p:tgtEl>
                                          <p:spTgt spid="44"/>
                                        </p:tgtEl>
                                      </p:cBhvr>
                                      <p:to x="100000" y="60000"/>
                                    </p:animScale>
                                    <p:animScale>
                                      <p:cBhvr>
                                        <p:cTn id="585" dur="166" decel="50000">
                                          <p:stCondLst>
                                            <p:cond delay="676"/>
                                          </p:stCondLst>
                                        </p:cTn>
                                        <p:tgtEl>
                                          <p:spTgt spid="44"/>
                                        </p:tgtEl>
                                      </p:cBhvr>
                                      <p:to x="100000" y="100000"/>
                                    </p:animScale>
                                    <p:animScale>
                                      <p:cBhvr>
                                        <p:cTn id="586" dur="26">
                                          <p:stCondLst>
                                            <p:cond delay="1312"/>
                                          </p:stCondLst>
                                        </p:cTn>
                                        <p:tgtEl>
                                          <p:spTgt spid="44"/>
                                        </p:tgtEl>
                                      </p:cBhvr>
                                      <p:to x="100000" y="80000"/>
                                    </p:animScale>
                                    <p:animScale>
                                      <p:cBhvr>
                                        <p:cTn id="587" dur="166" decel="50000">
                                          <p:stCondLst>
                                            <p:cond delay="1338"/>
                                          </p:stCondLst>
                                        </p:cTn>
                                        <p:tgtEl>
                                          <p:spTgt spid="44"/>
                                        </p:tgtEl>
                                      </p:cBhvr>
                                      <p:to x="100000" y="100000"/>
                                    </p:animScale>
                                    <p:animScale>
                                      <p:cBhvr>
                                        <p:cTn id="588" dur="26">
                                          <p:stCondLst>
                                            <p:cond delay="1642"/>
                                          </p:stCondLst>
                                        </p:cTn>
                                        <p:tgtEl>
                                          <p:spTgt spid="44"/>
                                        </p:tgtEl>
                                      </p:cBhvr>
                                      <p:to x="100000" y="90000"/>
                                    </p:animScale>
                                    <p:animScale>
                                      <p:cBhvr>
                                        <p:cTn id="589" dur="166" decel="50000">
                                          <p:stCondLst>
                                            <p:cond delay="1668"/>
                                          </p:stCondLst>
                                        </p:cTn>
                                        <p:tgtEl>
                                          <p:spTgt spid="44"/>
                                        </p:tgtEl>
                                      </p:cBhvr>
                                      <p:to x="100000" y="100000"/>
                                    </p:animScale>
                                    <p:animScale>
                                      <p:cBhvr>
                                        <p:cTn id="590" dur="26">
                                          <p:stCondLst>
                                            <p:cond delay="1808"/>
                                          </p:stCondLst>
                                        </p:cTn>
                                        <p:tgtEl>
                                          <p:spTgt spid="44"/>
                                        </p:tgtEl>
                                      </p:cBhvr>
                                      <p:to x="100000" y="95000"/>
                                    </p:animScale>
                                    <p:animScale>
                                      <p:cBhvr>
                                        <p:cTn id="591" dur="166" decel="50000">
                                          <p:stCondLst>
                                            <p:cond delay="1834"/>
                                          </p:stCondLst>
                                        </p:cTn>
                                        <p:tgtEl>
                                          <p:spTgt spid="44"/>
                                        </p:tgtEl>
                                      </p:cBhvr>
                                      <p:to x="100000" y="100000"/>
                                    </p:animScale>
                                  </p:childTnLst>
                                </p:cTn>
                              </p:par>
                              <p:par>
                                <p:cTn id="592" presetID="26" presetClass="entr" presetSubtype="0" fill="hold" grpId="0" nodeType="withEffect">
                                  <p:stCondLst>
                                    <p:cond delay="0"/>
                                  </p:stCondLst>
                                  <p:childTnLst>
                                    <p:set>
                                      <p:cBhvr>
                                        <p:cTn id="593" dur="1" fill="hold">
                                          <p:stCondLst>
                                            <p:cond delay="0"/>
                                          </p:stCondLst>
                                        </p:cTn>
                                        <p:tgtEl>
                                          <p:spTgt spid="45"/>
                                        </p:tgtEl>
                                        <p:attrNameLst>
                                          <p:attrName>style.visibility</p:attrName>
                                        </p:attrNameLst>
                                      </p:cBhvr>
                                      <p:to>
                                        <p:strVal val="visible"/>
                                      </p:to>
                                    </p:set>
                                    <p:animEffect transition="in" filter="wipe(down)">
                                      <p:cBhvr>
                                        <p:cTn id="594" dur="580">
                                          <p:stCondLst>
                                            <p:cond delay="0"/>
                                          </p:stCondLst>
                                        </p:cTn>
                                        <p:tgtEl>
                                          <p:spTgt spid="45"/>
                                        </p:tgtEl>
                                      </p:cBhvr>
                                    </p:animEffect>
                                    <p:anim calcmode="lin" valueType="num">
                                      <p:cBhvr>
                                        <p:cTn id="595"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596"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597"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598"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599"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00" dur="26">
                                          <p:stCondLst>
                                            <p:cond delay="650"/>
                                          </p:stCondLst>
                                        </p:cTn>
                                        <p:tgtEl>
                                          <p:spTgt spid="45"/>
                                        </p:tgtEl>
                                      </p:cBhvr>
                                      <p:to x="100000" y="60000"/>
                                    </p:animScale>
                                    <p:animScale>
                                      <p:cBhvr>
                                        <p:cTn id="601" dur="166" decel="50000">
                                          <p:stCondLst>
                                            <p:cond delay="676"/>
                                          </p:stCondLst>
                                        </p:cTn>
                                        <p:tgtEl>
                                          <p:spTgt spid="45"/>
                                        </p:tgtEl>
                                      </p:cBhvr>
                                      <p:to x="100000" y="100000"/>
                                    </p:animScale>
                                    <p:animScale>
                                      <p:cBhvr>
                                        <p:cTn id="602" dur="26">
                                          <p:stCondLst>
                                            <p:cond delay="1312"/>
                                          </p:stCondLst>
                                        </p:cTn>
                                        <p:tgtEl>
                                          <p:spTgt spid="45"/>
                                        </p:tgtEl>
                                      </p:cBhvr>
                                      <p:to x="100000" y="80000"/>
                                    </p:animScale>
                                    <p:animScale>
                                      <p:cBhvr>
                                        <p:cTn id="603" dur="166" decel="50000">
                                          <p:stCondLst>
                                            <p:cond delay="1338"/>
                                          </p:stCondLst>
                                        </p:cTn>
                                        <p:tgtEl>
                                          <p:spTgt spid="45"/>
                                        </p:tgtEl>
                                      </p:cBhvr>
                                      <p:to x="100000" y="100000"/>
                                    </p:animScale>
                                    <p:animScale>
                                      <p:cBhvr>
                                        <p:cTn id="604" dur="26">
                                          <p:stCondLst>
                                            <p:cond delay="1642"/>
                                          </p:stCondLst>
                                        </p:cTn>
                                        <p:tgtEl>
                                          <p:spTgt spid="45"/>
                                        </p:tgtEl>
                                      </p:cBhvr>
                                      <p:to x="100000" y="90000"/>
                                    </p:animScale>
                                    <p:animScale>
                                      <p:cBhvr>
                                        <p:cTn id="605" dur="166" decel="50000">
                                          <p:stCondLst>
                                            <p:cond delay="1668"/>
                                          </p:stCondLst>
                                        </p:cTn>
                                        <p:tgtEl>
                                          <p:spTgt spid="45"/>
                                        </p:tgtEl>
                                      </p:cBhvr>
                                      <p:to x="100000" y="100000"/>
                                    </p:animScale>
                                    <p:animScale>
                                      <p:cBhvr>
                                        <p:cTn id="606" dur="26">
                                          <p:stCondLst>
                                            <p:cond delay="1808"/>
                                          </p:stCondLst>
                                        </p:cTn>
                                        <p:tgtEl>
                                          <p:spTgt spid="45"/>
                                        </p:tgtEl>
                                      </p:cBhvr>
                                      <p:to x="100000" y="95000"/>
                                    </p:animScale>
                                    <p:animScale>
                                      <p:cBhvr>
                                        <p:cTn id="607" dur="166" decel="50000">
                                          <p:stCondLst>
                                            <p:cond delay="1834"/>
                                          </p:stCondLst>
                                        </p:cTn>
                                        <p:tgtEl>
                                          <p:spTgt spid="45"/>
                                        </p:tgtEl>
                                      </p:cBhvr>
                                      <p:to x="100000" y="100000"/>
                                    </p:animScale>
                                  </p:childTnLst>
                                </p:cTn>
                              </p:par>
                              <p:par>
                                <p:cTn id="608" presetID="26" presetClass="entr" presetSubtype="0" fill="hold" grpId="0" nodeType="withEffect">
                                  <p:stCondLst>
                                    <p:cond delay="0"/>
                                  </p:stCondLst>
                                  <p:childTnLst>
                                    <p:set>
                                      <p:cBhvr>
                                        <p:cTn id="609" dur="1" fill="hold">
                                          <p:stCondLst>
                                            <p:cond delay="0"/>
                                          </p:stCondLst>
                                        </p:cTn>
                                        <p:tgtEl>
                                          <p:spTgt spid="46"/>
                                        </p:tgtEl>
                                        <p:attrNameLst>
                                          <p:attrName>style.visibility</p:attrName>
                                        </p:attrNameLst>
                                      </p:cBhvr>
                                      <p:to>
                                        <p:strVal val="visible"/>
                                      </p:to>
                                    </p:set>
                                    <p:animEffect transition="in" filter="wipe(down)">
                                      <p:cBhvr>
                                        <p:cTn id="610" dur="580">
                                          <p:stCondLst>
                                            <p:cond delay="0"/>
                                          </p:stCondLst>
                                        </p:cTn>
                                        <p:tgtEl>
                                          <p:spTgt spid="46"/>
                                        </p:tgtEl>
                                      </p:cBhvr>
                                    </p:animEffect>
                                    <p:anim calcmode="lin" valueType="num">
                                      <p:cBhvr>
                                        <p:cTn id="611"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612"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613"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614"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615"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616" dur="26">
                                          <p:stCondLst>
                                            <p:cond delay="650"/>
                                          </p:stCondLst>
                                        </p:cTn>
                                        <p:tgtEl>
                                          <p:spTgt spid="46"/>
                                        </p:tgtEl>
                                      </p:cBhvr>
                                      <p:to x="100000" y="60000"/>
                                    </p:animScale>
                                    <p:animScale>
                                      <p:cBhvr>
                                        <p:cTn id="617" dur="166" decel="50000">
                                          <p:stCondLst>
                                            <p:cond delay="676"/>
                                          </p:stCondLst>
                                        </p:cTn>
                                        <p:tgtEl>
                                          <p:spTgt spid="46"/>
                                        </p:tgtEl>
                                      </p:cBhvr>
                                      <p:to x="100000" y="100000"/>
                                    </p:animScale>
                                    <p:animScale>
                                      <p:cBhvr>
                                        <p:cTn id="618" dur="26">
                                          <p:stCondLst>
                                            <p:cond delay="1312"/>
                                          </p:stCondLst>
                                        </p:cTn>
                                        <p:tgtEl>
                                          <p:spTgt spid="46"/>
                                        </p:tgtEl>
                                      </p:cBhvr>
                                      <p:to x="100000" y="80000"/>
                                    </p:animScale>
                                    <p:animScale>
                                      <p:cBhvr>
                                        <p:cTn id="619" dur="166" decel="50000">
                                          <p:stCondLst>
                                            <p:cond delay="1338"/>
                                          </p:stCondLst>
                                        </p:cTn>
                                        <p:tgtEl>
                                          <p:spTgt spid="46"/>
                                        </p:tgtEl>
                                      </p:cBhvr>
                                      <p:to x="100000" y="100000"/>
                                    </p:animScale>
                                    <p:animScale>
                                      <p:cBhvr>
                                        <p:cTn id="620" dur="26">
                                          <p:stCondLst>
                                            <p:cond delay="1642"/>
                                          </p:stCondLst>
                                        </p:cTn>
                                        <p:tgtEl>
                                          <p:spTgt spid="46"/>
                                        </p:tgtEl>
                                      </p:cBhvr>
                                      <p:to x="100000" y="90000"/>
                                    </p:animScale>
                                    <p:animScale>
                                      <p:cBhvr>
                                        <p:cTn id="621" dur="166" decel="50000">
                                          <p:stCondLst>
                                            <p:cond delay="1668"/>
                                          </p:stCondLst>
                                        </p:cTn>
                                        <p:tgtEl>
                                          <p:spTgt spid="46"/>
                                        </p:tgtEl>
                                      </p:cBhvr>
                                      <p:to x="100000" y="100000"/>
                                    </p:animScale>
                                    <p:animScale>
                                      <p:cBhvr>
                                        <p:cTn id="622" dur="26">
                                          <p:stCondLst>
                                            <p:cond delay="1808"/>
                                          </p:stCondLst>
                                        </p:cTn>
                                        <p:tgtEl>
                                          <p:spTgt spid="46"/>
                                        </p:tgtEl>
                                      </p:cBhvr>
                                      <p:to x="100000" y="95000"/>
                                    </p:animScale>
                                    <p:animScale>
                                      <p:cBhvr>
                                        <p:cTn id="623" dur="166" decel="50000">
                                          <p:stCondLst>
                                            <p:cond delay="1834"/>
                                          </p:stCondLst>
                                        </p:cTn>
                                        <p:tgtEl>
                                          <p:spTgt spid="46"/>
                                        </p:tgtEl>
                                      </p:cBhvr>
                                      <p:to x="100000" y="100000"/>
                                    </p:animScale>
                                  </p:childTnLst>
                                </p:cTn>
                              </p:par>
                              <p:par>
                                <p:cTn id="624" presetID="26" presetClass="entr" presetSubtype="0" fill="hold" grpId="0" nodeType="withEffect">
                                  <p:stCondLst>
                                    <p:cond delay="0"/>
                                  </p:stCondLst>
                                  <p:childTnLst>
                                    <p:set>
                                      <p:cBhvr>
                                        <p:cTn id="625" dur="1" fill="hold">
                                          <p:stCondLst>
                                            <p:cond delay="0"/>
                                          </p:stCondLst>
                                        </p:cTn>
                                        <p:tgtEl>
                                          <p:spTgt spid="47"/>
                                        </p:tgtEl>
                                        <p:attrNameLst>
                                          <p:attrName>style.visibility</p:attrName>
                                        </p:attrNameLst>
                                      </p:cBhvr>
                                      <p:to>
                                        <p:strVal val="visible"/>
                                      </p:to>
                                    </p:set>
                                    <p:animEffect transition="in" filter="wipe(down)">
                                      <p:cBhvr>
                                        <p:cTn id="626" dur="580">
                                          <p:stCondLst>
                                            <p:cond delay="0"/>
                                          </p:stCondLst>
                                        </p:cTn>
                                        <p:tgtEl>
                                          <p:spTgt spid="47"/>
                                        </p:tgtEl>
                                      </p:cBhvr>
                                    </p:animEffect>
                                    <p:anim calcmode="lin" valueType="num">
                                      <p:cBhvr>
                                        <p:cTn id="627"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628"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629"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630"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631"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632" dur="26">
                                          <p:stCondLst>
                                            <p:cond delay="650"/>
                                          </p:stCondLst>
                                        </p:cTn>
                                        <p:tgtEl>
                                          <p:spTgt spid="47"/>
                                        </p:tgtEl>
                                      </p:cBhvr>
                                      <p:to x="100000" y="60000"/>
                                    </p:animScale>
                                    <p:animScale>
                                      <p:cBhvr>
                                        <p:cTn id="633" dur="166" decel="50000">
                                          <p:stCondLst>
                                            <p:cond delay="676"/>
                                          </p:stCondLst>
                                        </p:cTn>
                                        <p:tgtEl>
                                          <p:spTgt spid="47"/>
                                        </p:tgtEl>
                                      </p:cBhvr>
                                      <p:to x="100000" y="100000"/>
                                    </p:animScale>
                                    <p:animScale>
                                      <p:cBhvr>
                                        <p:cTn id="634" dur="26">
                                          <p:stCondLst>
                                            <p:cond delay="1312"/>
                                          </p:stCondLst>
                                        </p:cTn>
                                        <p:tgtEl>
                                          <p:spTgt spid="47"/>
                                        </p:tgtEl>
                                      </p:cBhvr>
                                      <p:to x="100000" y="80000"/>
                                    </p:animScale>
                                    <p:animScale>
                                      <p:cBhvr>
                                        <p:cTn id="635" dur="166" decel="50000">
                                          <p:stCondLst>
                                            <p:cond delay="1338"/>
                                          </p:stCondLst>
                                        </p:cTn>
                                        <p:tgtEl>
                                          <p:spTgt spid="47"/>
                                        </p:tgtEl>
                                      </p:cBhvr>
                                      <p:to x="100000" y="100000"/>
                                    </p:animScale>
                                    <p:animScale>
                                      <p:cBhvr>
                                        <p:cTn id="636" dur="26">
                                          <p:stCondLst>
                                            <p:cond delay="1642"/>
                                          </p:stCondLst>
                                        </p:cTn>
                                        <p:tgtEl>
                                          <p:spTgt spid="47"/>
                                        </p:tgtEl>
                                      </p:cBhvr>
                                      <p:to x="100000" y="90000"/>
                                    </p:animScale>
                                    <p:animScale>
                                      <p:cBhvr>
                                        <p:cTn id="637" dur="166" decel="50000">
                                          <p:stCondLst>
                                            <p:cond delay="1668"/>
                                          </p:stCondLst>
                                        </p:cTn>
                                        <p:tgtEl>
                                          <p:spTgt spid="47"/>
                                        </p:tgtEl>
                                      </p:cBhvr>
                                      <p:to x="100000" y="100000"/>
                                    </p:animScale>
                                    <p:animScale>
                                      <p:cBhvr>
                                        <p:cTn id="638" dur="26">
                                          <p:stCondLst>
                                            <p:cond delay="1808"/>
                                          </p:stCondLst>
                                        </p:cTn>
                                        <p:tgtEl>
                                          <p:spTgt spid="47"/>
                                        </p:tgtEl>
                                      </p:cBhvr>
                                      <p:to x="100000" y="95000"/>
                                    </p:animScale>
                                    <p:animScale>
                                      <p:cBhvr>
                                        <p:cTn id="639" dur="166" decel="50000">
                                          <p:stCondLst>
                                            <p:cond delay="1834"/>
                                          </p:stCondLst>
                                        </p:cTn>
                                        <p:tgtEl>
                                          <p:spTgt spid="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40" fill="hold" display="0">
                  <p:stCondLst>
                    <p:cond delay="indefinite"/>
                  </p:stCondLst>
                  <p:endCondLst>
                    <p:cond evt="onStopAudio" delay="0">
                      <p:tgtEl>
                        <p:sldTgt/>
                      </p:tgtEl>
                    </p:cond>
                  </p:endCondLst>
                </p:cTn>
                <p:tgtEl>
                  <p:spTgt spid="3"/>
                </p:tgtEl>
              </p:cMediaNode>
            </p:audio>
          </p:childTnLst>
        </p:cTn>
      </p:par>
    </p:tnLst>
    <p:bldLst>
      <p:bldP spid="28" grpId="0" animBg="1"/>
      <p:bldP spid="13" grpId="0" animBg="1"/>
      <p:bldP spid="7" grpId="0"/>
      <p:bldP spid="11" grpId="0" animBg="1"/>
      <p:bldP spid="15" grpId="0"/>
      <p:bldP spid="4" grpId="0"/>
      <p:bldP spid="10" grpId="0"/>
      <p:bldP spid="5" grpId="0"/>
      <p:bldGraphic spid="2" grpId="0">
        <p:bldAsOne/>
      </p:bldGraphic>
      <p:bldGraphic spid="18" grpId="0">
        <p:bldAsOne/>
      </p:bldGraphic>
      <p:bldGraphic spid="19" grpId="0">
        <p:bldAsOne/>
      </p:bldGraphic>
      <p:bldP spid="6" grpId="0" animBg="1"/>
      <p:bldP spid="20" grpId="0" animBg="1"/>
      <p:bldP spid="21" grpId="0" animBg="1"/>
      <p:bldP spid="22"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7">
            <a:extLst>
              <a:ext uri="{FF2B5EF4-FFF2-40B4-BE49-F238E27FC236}">
                <a16:creationId xmlns:a16="http://schemas.microsoft.com/office/drawing/2014/main" id="{2B565223-02D4-46E1-97BA-C39C7B56003D}"/>
              </a:ext>
            </a:extLst>
          </p:cNvPr>
          <p:cNvGrpSpPr>
            <a:grpSpLocks/>
          </p:cNvGrpSpPr>
          <p:nvPr/>
        </p:nvGrpSpPr>
        <p:grpSpPr bwMode="auto">
          <a:xfrm>
            <a:off x="2570164" y="6067426"/>
            <a:ext cx="7862887" cy="461963"/>
            <a:chOff x="558798" y="6066164"/>
            <a:chExt cx="8058060" cy="463568"/>
          </a:xfrm>
        </p:grpSpPr>
        <p:pic>
          <p:nvPicPr>
            <p:cNvPr id="42013" name="Picture 8">
              <a:extLst>
                <a:ext uri="{FF2B5EF4-FFF2-40B4-BE49-F238E27FC236}">
                  <a16:creationId xmlns:a16="http://schemas.microsoft.com/office/drawing/2014/main" id="{6BD1865B-5AB1-4AEB-B539-3B299369854F}"/>
                </a:ext>
              </a:extLst>
            </p:cNvPr>
            <p:cNvPicPr>
              <a:picLocks noChangeAspect="1"/>
            </p:cNvPicPr>
            <p:nvPr/>
          </p:nvPicPr>
          <p:blipFill>
            <a:blip r:embed="rId6">
              <a:extLst>
                <a:ext uri="{28A0092B-C50C-407E-A947-70E740481C1C}">
                  <a14:useLocalDpi xmlns:a14="http://schemas.microsoft.com/office/drawing/2010/main" val="0"/>
                </a:ext>
              </a:extLst>
            </a:blip>
            <a:srcRect r="86353"/>
            <a:stretch>
              <a:fillRect/>
            </a:stretch>
          </p:blipFill>
          <p:spPr bwMode="auto">
            <a:xfrm>
              <a:off x="558798" y="6066164"/>
              <a:ext cx="999070" cy="4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4" name="Picture 9">
              <a:extLst>
                <a:ext uri="{FF2B5EF4-FFF2-40B4-BE49-F238E27FC236}">
                  <a16:creationId xmlns:a16="http://schemas.microsoft.com/office/drawing/2014/main" id="{216765C9-A00F-4C34-8473-585043FFAAF9}"/>
                </a:ext>
              </a:extLst>
            </p:cNvPr>
            <p:cNvPicPr>
              <a:picLocks noChangeAspect="1"/>
            </p:cNvPicPr>
            <p:nvPr/>
          </p:nvPicPr>
          <p:blipFill>
            <a:blip r:embed="rId6">
              <a:extLst>
                <a:ext uri="{28A0092B-C50C-407E-A947-70E740481C1C}">
                  <a14:useLocalDpi xmlns:a14="http://schemas.microsoft.com/office/drawing/2010/main" val="0"/>
                </a:ext>
              </a:extLst>
            </a:blip>
            <a:srcRect l="74942"/>
            <a:stretch>
              <a:fillRect/>
            </a:stretch>
          </p:blipFill>
          <p:spPr bwMode="auto">
            <a:xfrm>
              <a:off x="6782415" y="6066556"/>
              <a:ext cx="1834443" cy="4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 name="Straight Connector 11">
            <a:extLst>
              <a:ext uri="{FF2B5EF4-FFF2-40B4-BE49-F238E27FC236}">
                <a16:creationId xmlns:a16="http://schemas.microsoft.com/office/drawing/2014/main" id="{0BED4543-06FA-4B5F-9529-FD3BE580EE40}"/>
              </a:ext>
            </a:extLst>
          </p:cNvPr>
          <p:cNvCxnSpPr/>
          <p:nvPr/>
        </p:nvCxnSpPr>
        <p:spPr>
          <a:xfrm>
            <a:off x="2376489" y="838200"/>
            <a:ext cx="7439025" cy="1588"/>
          </a:xfrm>
          <a:prstGeom prst="line">
            <a:avLst/>
          </a:prstGeom>
          <a:ln w="50800" cap="flat" cmpd="sng" algn="ctr">
            <a:solidFill>
              <a:srgbClr val="F7941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1988" name="Title 1">
            <a:extLst>
              <a:ext uri="{FF2B5EF4-FFF2-40B4-BE49-F238E27FC236}">
                <a16:creationId xmlns:a16="http://schemas.microsoft.com/office/drawing/2014/main" id="{44E3C7F0-D40E-48BF-A30E-B936CAB8F743}"/>
              </a:ext>
            </a:extLst>
          </p:cNvPr>
          <p:cNvSpPr txBox="1">
            <a:spLocks/>
          </p:cNvSpPr>
          <p:nvPr/>
        </p:nvSpPr>
        <p:spPr bwMode="auto">
          <a:xfrm>
            <a:off x="2217738" y="24923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2800" dirty="0">
                <a:solidFill>
                  <a:srgbClr val="0099FF"/>
                </a:solidFill>
              </a:rPr>
              <a:t>UNICEF is set up Globally</a:t>
            </a:r>
          </a:p>
        </p:txBody>
      </p:sp>
      <p:sp>
        <p:nvSpPr>
          <p:cNvPr id="14" name="Date Placeholder 3">
            <a:extLst>
              <a:ext uri="{FF2B5EF4-FFF2-40B4-BE49-F238E27FC236}">
                <a16:creationId xmlns:a16="http://schemas.microsoft.com/office/drawing/2014/main" id="{C2B908B1-24E6-4639-9288-DBD82632F620}"/>
              </a:ext>
            </a:extLst>
          </p:cNvPr>
          <p:cNvSpPr>
            <a:spLocks noGrp="1"/>
          </p:cNvSpPr>
          <p:nvPr>
            <p:ph type="dt" sz="quarter" idx="16"/>
          </p:nvPr>
        </p:nvSpPr>
        <p:spPr/>
        <p:txBody>
          <a:bodyPr/>
          <a:lstStyle/>
          <a:p>
            <a:pPr>
              <a:defRPr/>
            </a:pPr>
            <a:fld id="{F223739B-E662-4D65-9FF9-694AAFC5024D}" type="datetimeFigureOut">
              <a:rPr lang="en-US"/>
              <a:pPr>
                <a:defRPr/>
              </a:pPr>
              <a:t>10/19/2019</a:t>
            </a:fld>
            <a:endParaRPr lang="en-US"/>
          </a:p>
        </p:txBody>
      </p:sp>
      <p:sp>
        <p:nvSpPr>
          <p:cNvPr id="15" name="Date Placeholder 1">
            <a:extLst>
              <a:ext uri="{FF2B5EF4-FFF2-40B4-BE49-F238E27FC236}">
                <a16:creationId xmlns:a16="http://schemas.microsoft.com/office/drawing/2014/main" id="{A6EA369E-59CF-4AED-B902-A9254660EFF1}"/>
              </a:ext>
            </a:extLst>
          </p:cNvPr>
          <p:cNvSpPr txBox="1">
            <a:spLocks/>
          </p:cNvSpPr>
          <p:nvPr/>
        </p:nvSpPr>
        <p:spPr>
          <a:xfrm>
            <a:off x="2362200" y="6096000"/>
            <a:ext cx="1905000" cy="609600"/>
          </a:xfrm>
          <a:prstGeom prst="rect">
            <a:avLst/>
          </a:prstGeom>
        </p:spPr>
        <p:txBody>
          <a:bodyPr anchor="ctr"/>
          <a:lstStyle/>
          <a:p>
            <a:pPr fontAlgn="base">
              <a:spcBef>
                <a:spcPct val="0"/>
              </a:spcBef>
              <a:spcAft>
                <a:spcPct val="0"/>
              </a:spcAft>
              <a:defRPr/>
            </a:pPr>
            <a:r>
              <a:rPr lang="en-US" sz="1200" b="1">
                <a:solidFill>
                  <a:prstClr val="black">
                    <a:tint val="75000"/>
                  </a:prstClr>
                </a:solidFill>
                <a:latin typeface="Arial" panose="020B0604020202020204" pitchFamily="34" charset="0"/>
                <a:ea typeface="ＭＳ Ｐゴシック" panose="020B0600070205080204" pitchFamily="34" charset="-128"/>
                <a:cs typeface="Arial" pitchFamily="34" charset="0"/>
              </a:rPr>
              <a:t>UNICEF</a:t>
            </a:r>
          </a:p>
          <a:p>
            <a:pPr fontAlgn="base">
              <a:spcBef>
                <a:spcPct val="0"/>
              </a:spcBef>
              <a:spcAft>
                <a:spcPct val="0"/>
              </a:spcAft>
              <a:defRPr/>
            </a:pPr>
            <a:endParaRPr lang="en-US" sz="1200" b="1">
              <a:solidFill>
                <a:prstClr val="black">
                  <a:tint val="75000"/>
                </a:prstClr>
              </a:solidFill>
              <a:latin typeface="Arial" panose="020B0604020202020204" pitchFamily="34" charset="0"/>
              <a:ea typeface="ＭＳ Ｐゴシック" panose="020B0600070205080204" pitchFamily="34" charset="-128"/>
              <a:cs typeface="Arial" pitchFamily="34" charset="0"/>
            </a:endParaRPr>
          </a:p>
          <a:p>
            <a:pPr fontAlgn="base">
              <a:spcBef>
                <a:spcPct val="0"/>
              </a:spcBef>
              <a:spcAft>
                <a:spcPct val="0"/>
              </a:spcAft>
              <a:defRPr/>
            </a:pPr>
            <a:endParaRPr lang="en-US" sz="1200" b="1">
              <a:solidFill>
                <a:prstClr val="black">
                  <a:tint val="75000"/>
                </a:prstClr>
              </a:solidFill>
              <a:latin typeface="Arial" panose="020B0604020202020204" pitchFamily="34" charset="0"/>
              <a:ea typeface="ＭＳ Ｐゴシック" panose="020B0600070205080204" pitchFamily="34" charset="-128"/>
              <a:cs typeface="Arial" pitchFamily="34" charset="0"/>
            </a:endParaRPr>
          </a:p>
        </p:txBody>
      </p:sp>
      <p:graphicFrame>
        <p:nvGraphicFramePr>
          <p:cNvPr id="41991" name="Object 2">
            <a:extLst>
              <a:ext uri="{FF2B5EF4-FFF2-40B4-BE49-F238E27FC236}">
                <a16:creationId xmlns:a16="http://schemas.microsoft.com/office/drawing/2014/main" id="{6F78F49D-5976-4158-944A-24CED4F86DD1}"/>
              </a:ext>
            </a:extLst>
          </p:cNvPr>
          <p:cNvGraphicFramePr>
            <a:graphicFrameLocks noChangeAspect="1"/>
          </p:cNvGraphicFramePr>
          <p:nvPr/>
        </p:nvGraphicFramePr>
        <p:xfrm>
          <a:off x="2973389" y="2524125"/>
          <a:ext cx="6218237" cy="2921000"/>
        </p:xfrm>
        <a:graphic>
          <a:graphicData uri="http://schemas.openxmlformats.org/presentationml/2006/ole">
            <mc:AlternateContent xmlns:mc="http://schemas.openxmlformats.org/markup-compatibility/2006">
              <mc:Choice xmlns:v="urn:schemas-microsoft-com:vml" Requires="v">
                <p:oleObj spid="_x0000_s2116" name="Photo Editor Photo" r:id="rId7" imgW="3600000" imgH="1714739" progId="">
                  <p:embed/>
                </p:oleObj>
              </mc:Choice>
              <mc:Fallback>
                <p:oleObj name="Photo Editor Photo" r:id="rId7" imgW="3600000" imgH="1714739" progId="">
                  <p:embed/>
                  <p:pic>
                    <p:nvPicPr>
                      <p:cNvPr id="41991" name="Object 2">
                        <a:extLst>
                          <a:ext uri="{FF2B5EF4-FFF2-40B4-BE49-F238E27FC236}">
                            <a16:creationId xmlns:a16="http://schemas.microsoft.com/office/drawing/2014/main" id="{6F78F49D-5976-4158-944A-24CED4F86DD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5322" r="575" b="4503"/>
                      <a:stretch>
                        <a:fillRect/>
                      </a:stretch>
                    </p:blipFill>
                    <p:spPr bwMode="auto">
                      <a:xfrm>
                        <a:off x="2973389" y="2524125"/>
                        <a:ext cx="6218237" cy="2921000"/>
                      </a:xfrm>
                      <a:prstGeom prst="rect">
                        <a:avLst/>
                      </a:prstGeom>
                      <a:noFill/>
                      <a:ln>
                        <a:noFill/>
                      </a:ln>
                      <a:effectLst/>
                      <a:extLst>
                        <a:ext uri="{909E8E84-426E-40DD-AFC4-6F175D3DCCD1}">
                          <a14:hiddenFill xmlns:a14="http://schemas.microsoft.com/office/drawing/2010/main">
                            <a:solidFill>
                              <a:srgbClr val="0066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92" name="Oval 3">
            <a:extLst>
              <a:ext uri="{FF2B5EF4-FFF2-40B4-BE49-F238E27FC236}">
                <a16:creationId xmlns:a16="http://schemas.microsoft.com/office/drawing/2014/main" id="{A80F1A4C-D387-4F99-8FFA-F192201B9BDB}"/>
              </a:ext>
            </a:extLst>
          </p:cNvPr>
          <p:cNvSpPr>
            <a:spLocks noChangeArrowheads="1"/>
          </p:cNvSpPr>
          <p:nvPr/>
        </p:nvSpPr>
        <p:spPr bwMode="auto">
          <a:xfrm>
            <a:off x="6097589" y="3013075"/>
            <a:ext cx="142875" cy="12858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endParaRPr lang="en-US" altLang="en-US">
              <a:solidFill>
                <a:prstClr val="black"/>
              </a:solidFill>
            </a:endParaRPr>
          </a:p>
        </p:txBody>
      </p:sp>
      <p:sp>
        <p:nvSpPr>
          <p:cNvPr id="41993" name="Oval 4">
            <a:extLst>
              <a:ext uri="{FF2B5EF4-FFF2-40B4-BE49-F238E27FC236}">
                <a16:creationId xmlns:a16="http://schemas.microsoft.com/office/drawing/2014/main" id="{B0201CFD-6A60-4400-AC44-2412E27CEC97}"/>
              </a:ext>
            </a:extLst>
          </p:cNvPr>
          <p:cNvSpPr>
            <a:spLocks noChangeArrowheads="1"/>
          </p:cNvSpPr>
          <p:nvPr/>
        </p:nvSpPr>
        <p:spPr bwMode="auto">
          <a:xfrm>
            <a:off x="4514850" y="3789363"/>
            <a:ext cx="141288" cy="1270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endParaRPr lang="en-US" altLang="en-US">
              <a:solidFill>
                <a:prstClr val="black"/>
              </a:solidFill>
            </a:endParaRPr>
          </a:p>
        </p:txBody>
      </p:sp>
      <p:sp>
        <p:nvSpPr>
          <p:cNvPr id="41994" name="Oval 5">
            <a:extLst>
              <a:ext uri="{FF2B5EF4-FFF2-40B4-BE49-F238E27FC236}">
                <a16:creationId xmlns:a16="http://schemas.microsoft.com/office/drawing/2014/main" id="{5A74F783-6C9B-42B2-ABAC-7CFA1E7283A0}"/>
              </a:ext>
            </a:extLst>
          </p:cNvPr>
          <p:cNvSpPr>
            <a:spLocks noChangeArrowheads="1"/>
          </p:cNvSpPr>
          <p:nvPr/>
        </p:nvSpPr>
        <p:spPr bwMode="auto">
          <a:xfrm>
            <a:off x="6746875" y="3514726"/>
            <a:ext cx="141288" cy="13017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endParaRPr lang="en-US" altLang="en-US">
              <a:solidFill>
                <a:prstClr val="black"/>
              </a:solidFill>
            </a:endParaRPr>
          </a:p>
        </p:txBody>
      </p:sp>
      <p:sp>
        <p:nvSpPr>
          <p:cNvPr id="41995" name="Line 7">
            <a:extLst>
              <a:ext uri="{FF2B5EF4-FFF2-40B4-BE49-F238E27FC236}">
                <a16:creationId xmlns:a16="http://schemas.microsoft.com/office/drawing/2014/main" id="{26BEB1E7-445D-43B3-BA92-28ED3941A85D}"/>
              </a:ext>
            </a:extLst>
          </p:cNvPr>
          <p:cNvSpPr>
            <a:spLocks noChangeShapeType="1"/>
          </p:cNvSpPr>
          <p:nvPr/>
        </p:nvSpPr>
        <p:spPr bwMode="auto">
          <a:xfrm flipH="1">
            <a:off x="6172200" y="2362200"/>
            <a:ext cx="685800" cy="70643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prstClr val="black"/>
              </a:solidFill>
              <a:latin typeface="Arial" panose="020B0604020202020204" pitchFamily="34" charset="0"/>
              <a:ea typeface="ＭＳ Ｐゴシック" panose="020B0600070205080204" pitchFamily="34" charset="-128"/>
            </a:endParaRPr>
          </a:p>
        </p:txBody>
      </p:sp>
      <p:sp>
        <p:nvSpPr>
          <p:cNvPr id="41996" name="Line 8">
            <a:extLst>
              <a:ext uri="{FF2B5EF4-FFF2-40B4-BE49-F238E27FC236}">
                <a16:creationId xmlns:a16="http://schemas.microsoft.com/office/drawing/2014/main" id="{A9B80C31-16F1-48F5-98A1-CCFD1FC8F89D}"/>
              </a:ext>
            </a:extLst>
          </p:cNvPr>
          <p:cNvSpPr>
            <a:spLocks noChangeShapeType="1"/>
          </p:cNvSpPr>
          <p:nvPr/>
        </p:nvSpPr>
        <p:spPr bwMode="auto">
          <a:xfrm flipH="1" flipV="1">
            <a:off x="3276600" y="3763964"/>
            <a:ext cx="1219200" cy="46037"/>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prstClr val="black"/>
              </a:solidFill>
              <a:latin typeface="Arial" panose="020B0604020202020204" pitchFamily="34" charset="0"/>
              <a:ea typeface="ＭＳ Ｐゴシック" panose="020B0600070205080204" pitchFamily="34" charset="-128"/>
            </a:endParaRPr>
          </a:p>
        </p:txBody>
      </p:sp>
      <p:sp>
        <p:nvSpPr>
          <p:cNvPr id="41997" name="Line 9">
            <a:extLst>
              <a:ext uri="{FF2B5EF4-FFF2-40B4-BE49-F238E27FC236}">
                <a16:creationId xmlns:a16="http://schemas.microsoft.com/office/drawing/2014/main" id="{46F21DDC-642B-4740-AB16-9A2C21FC15DA}"/>
              </a:ext>
            </a:extLst>
          </p:cNvPr>
          <p:cNvSpPr>
            <a:spLocks noChangeShapeType="1"/>
          </p:cNvSpPr>
          <p:nvPr/>
        </p:nvSpPr>
        <p:spPr bwMode="auto">
          <a:xfrm flipH="1">
            <a:off x="6781800" y="3594100"/>
            <a:ext cx="25400" cy="212090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prstClr val="black"/>
              </a:solidFill>
              <a:latin typeface="Arial" panose="020B0604020202020204" pitchFamily="34" charset="0"/>
              <a:ea typeface="ＭＳ Ｐゴシック" panose="020B0600070205080204" pitchFamily="34" charset="-128"/>
            </a:endParaRPr>
          </a:p>
        </p:txBody>
      </p:sp>
      <p:sp>
        <p:nvSpPr>
          <p:cNvPr id="23" name="Text Box 11">
            <a:extLst>
              <a:ext uri="{FF2B5EF4-FFF2-40B4-BE49-F238E27FC236}">
                <a16:creationId xmlns:a16="http://schemas.microsoft.com/office/drawing/2014/main" id="{FD802BED-40D5-430C-9240-90EA378F759F}"/>
              </a:ext>
            </a:extLst>
          </p:cNvPr>
          <p:cNvSpPr txBox="1">
            <a:spLocks noChangeArrowheads="1"/>
          </p:cNvSpPr>
          <p:nvPr/>
        </p:nvSpPr>
        <p:spPr bwMode="auto">
          <a:xfrm>
            <a:off x="6477000" y="2133601"/>
            <a:ext cx="3124200" cy="307975"/>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a:spAutoFit/>
          </a:bodyPr>
          <a:lstStyle/>
          <a:p>
            <a:pPr marL="174625" indent="-174625" eaLnBrk="0" fontAlgn="base" hangingPunct="0">
              <a:spcAft>
                <a:spcPct val="0"/>
              </a:spcAft>
              <a:defRPr/>
            </a:pPr>
            <a:r>
              <a:rPr lang="en-US" sz="1400" b="1" dirty="0">
                <a:solidFill>
                  <a:prstClr val="white"/>
                </a:solidFill>
                <a:latin typeface="Univers" pitchFamily="34" charset="0"/>
              </a:rPr>
              <a:t>COPENHAGEN SUPPLY DIVISION</a:t>
            </a:r>
          </a:p>
        </p:txBody>
      </p:sp>
      <p:sp>
        <p:nvSpPr>
          <p:cNvPr id="24" name="Rectangle 23">
            <a:extLst>
              <a:ext uri="{FF2B5EF4-FFF2-40B4-BE49-F238E27FC236}">
                <a16:creationId xmlns:a16="http://schemas.microsoft.com/office/drawing/2014/main" id="{F8CC11B5-EB4B-45B9-A0AE-32DA00EE74C8}"/>
              </a:ext>
            </a:extLst>
          </p:cNvPr>
          <p:cNvSpPr>
            <a:spLocks noChangeArrowheads="1"/>
          </p:cNvSpPr>
          <p:nvPr/>
        </p:nvSpPr>
        <p:spPr bwMode="auto">
          <a:xfrm>
            <a:off x="1744663" y="3581401"/>
            <a:ext cx="2178802" cy="307777"/>
          </a:xfrm>
          <a:prstGeom prst="rect">
            <a:avLst/>
          </a:prstGeom>
          <a:solidFill>
            <a:srgbClr val="FFC000"/>
          </a:solidFill>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marL="174625" indent="-174625" eaLnBrk="0" fontAlgn="base" hangingPunct="0">
              <a:spcAft>
                <a:spcPct val="0"/>
              </a:spcAft>
              <a:defRPr/>
            </a:pPr>
            <a:r>
              <a:rPr lang="en-US" sz="1400" b="1" dirty="0">
                <a:solidFill>
                  <a:srgbClr val="002060"/>
                </a:solidFill>
                <a:latin typeface="Univers" pitchFamily="34" charset="0"/>
              </a:rPr>
              <a:t>PANAMA SUPPLY HUB</a:t>
            </a:r>
          </a:p>
        </p:txBody>
      </p:sp>
      <p:sp>
        <p:nvSpPr>
          <p:cNvPr id="42000" name="Oval 4">
            <a:extLst>
              <a:ext uri="{FF2B5EF4-FFF2-40B4-BE49-F238E27FC236}">
                <a16:creationId xmlns:a16="http://schemas.microsoft.com/office/drawing/2014/main" id="{21BC5088-D3CC-4804-945C-6CD8D10E5F81}"/>
              </a:ext>
            </a:extLst>
          </p:cNvPr>
          <p:cNvSpPr>
            <a:spLocks noChangeArrowheads="1"/>
          </p:cNvSpPr>
          <p:nvPr/>
        </p:nvSpPr>
        <p:spPr bwMode="auto">
          <a:xfrm>
            <a:off x="4724400" y="3352800"/>
            <a:ext cx="141288" cy="1270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endParaRPr lang="en-US" altLang="en-US">
              <a:solidFill>
                <a:prstClr val="black"/>
              </a:solidFill>
            </a:endParaRPr>
          </a:p>
        </p:txBody>
      </p:sp>
      <p:sp>
        <p:nvSpPr>
          <p:cNvPr id="42001" name="Line 7">
            <a:extLst>
              <a:ext uri="{FF2B5EF4-FFF2-40B4-BE49-F238E27FC236}">
                <a16:creationId xmlns:a16="http://schemas.microsoft.com/office/drawing/2014/main" id="{EA7EC080-589D-4944-91D6-A75A2E771F27}"/>
              </a:ext>
            </a:extLst>
          </p:cNvPr>
          <p:cNvSpPr>
            <a:spLocks noChangeShapeType="1"/>
          </p:cNvSpPr>
          <p:nvPr/>
        </p:nvSpPr>
        <p:spPr bwMode="auto">
          <a:xfrm>
            <a:off x="4754564" y="2057400"/>
            <a:ext cx="46037" cy="123983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prstClr val="black"/>
              </a:solidFill>
              <a:latin typeface="Arial" panose="020B0604020202020204" pitchFamily="34" charset="0"/>
              <a:ea typeface="ＭＳ Ｐゴシック" panose="020B0600070205080204" pitchFamily="34" charset="-128"/>
            </a:endParaRPr>
          </a:p>
        </p:txBody>
      </p:sp>
      <p:sp>
        <p:nvSpPr>
          <p:cNvPr id="28" name="Rectangle 27">
            <a:extLst>
              <a:ext uri="{FF2B5EF4-FFF2-40B4-BE49-F238E27FC236}">
                <a16:creationId xmlns:a16="http://schemas.microsoft.com/office/drawing/2014/main" id="{715DDC04-F2A5-4AB6-ACEC-AB381C985E78}"/>
              </a:ext>
            </a:extLst>
          </p:cNvPr>
          <p:cNvSpPr>
            <a:spLocks noChangeArrowheads="1"/>
          </p:cNvSpPr>
          <p:nvPr/>
        </p:nvSpPr>
        <p:spPr bwMode="auto">
          <a:xfrm>
            <a:off x="2533650" y="1219201"/>
            <a:ext cx="3267241" cy="1169551"/>
          </a:xfrm>
          <a:prstGeom prst="rect">
            <a:avLst/>
          </a:prstGeom>
          <a:solidFill>
            <a:srgbClr val="0099FF"/>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marL="174625" indent="-174625" eaLnBrk="0" fontAlgn="base" hangingPunct="0">
              <a:spcAft>
                <a:spcPct val="0"/>
              </a:spcAft>
              <a:defRPr/>
            </a:pPr>
            <a:r>
              <a:rPr lang="en-US" sz="1400" b="1" dirty="0">
                <a:solidFill>
                  <a:prstClr val="white"/>
                </a:solidFill>
                <a:latin typeface="Univers" pitchFamily="34" charset="0"/>
              </a:rPr>
              <a:t>UNICEF NYHQ</a:t>
            </a:r>
          </a:p>
          <a:p>
            <a:pPr marL="174625" indent="-174625" eaLnBrk="0" fontAlgn="base" hangingPunct="0">
              <a:spcAft>
                <a:spcPct val="0"/>
              </a:spcAft>
              <a:buFontTx/>
              <a:buChar char="•"/>
              <a:defRPr/>
            </a:pPr>
            <a:r>
              <a:rPr lang="en-US" sz="1400" dirty="0">
                <a:solidFill>
                  <a:prstClr val="white"/>
                </a:solidFill>
                <a:latin typeface="Univers" pitchFamily="34" charset="0"/>
              </a:rPr>
              <a:t>Office of Emergency Programs</a:t>
            </a:r>
          </a:p>
          <a:p>
            <a:pPr marL="174625" indent="-174625" eaLnBrk="0" fontAlgn="base" hangingPunct="0">
              <a:spcAft>
                <a:spcPct val="0"/>
              </a:spcAft>
              <a:buFontTx/>
              <a:buChar char="•"/>
              <a:defRPr/>
            </a:pPr>
            <a:r>
              <a:rPr lang="en-US" sz="1400" dirty="0">
                <a:solidFill>
                  <a:prstClr val="white"/>
                </a:solidFill>
                <a:latin typeface="Univers" pitchFamily="34" charset="0"/>
              </a:rPr>
              <a:t>Emergency Response Team</a:t>
            </a:r>
          </a:p>
          <a:p>
            <a:pPr marL="174625" indent="-174625" eaLnBrk="0" fontAlgn="base" hangingPunct="0">
              <a:spcAft>
                <a:spcPct val="0"/>
              </a:spcAft>
              <a:buFontTx/>
              <a:buChar char="•"/>
              <a:defRPr/>
            </a:pPr>
            <a:r>
              <a:rPr lang="en-US" sz="1400" dirty="0">
                <a:solidFill>
                  <a:prstClr val="white"/>
                </a:solidFill>
                <a:latin typeface="Univers" pitchFamily="34" charset="0"/>
              </a:rPr>
              <a:t>Global Support for Program Areas</a:t>
            </a:r>
          </a:p>
          <a:p>
            <a:pPr marL="174625" indent="-174625" eaLnBrk="0" fontAlgn="base" hangingPunct="0">
              <a:spcAft>
                <a:spcPct val="0"/>
              </a:spcAft>
              <a:buFontTx/>
              <a:buChar char="•"/>
              <a:defRPr/>
            </a:pPr>
            <a:r>
              <a:rPr lang="en-US" sz="1400" dirty="0">
                <a:solidFill>
                  <a:prstClr val="white"/>
                </a:solidFill>
                <a:latin typeface="Univers" pitchFamily="34" charset="0"/>
              </a:rPr>
              <a:t>Global Cluster Support</a:t>
            </a:r>
          </a:p>
        </p:txBody>
      </p:sp>
      <p:sp>
        <p:nvSpPr>
          <p:cNvPr id="42003" name="Line 7">
            <a:extLst>
              <a:ext uri="{FF2B5EF4-FFF2-40B4-BE49-F238E27FC236}">
                <a16:creationId xmlns:a16="http://schemas.microsoft.com/office/drawing/2014/main" id="{CACD1D82-1D99-46B4-A6FD-B68FD0F32DDA}"/>
              </a:ext>
            </a:extLst>
          </p:cNvPr>
          <p:cNvSpPr>
            <a:spLocks noChangeShapeType="1"/>
          </p:cNvSpPr>
          <p:nvPr/>
        </p:nvSpPr>
        <p:spPr bwMode="auto">
          <a:xfrm>
            <a:off x="6096000" y="1752600"/>
            <a:ext cx="46038" cy="123983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prstClr val="black"/>
              </a:solidFill>
              <a:latin typeface="Arial" panose="020B0604020202020204" pitchFamily="34" charset="0"/>
              <a:ea typeface="ＭＳ Ｐゴシック" panose="020B0600070205080204" pitchFamily="34" charset="-128"/>
            </a:endParaRPr>
          </a:p>
        </p:txBody>
      </p:sp>
      <p:sp>
        <p:nvSpPr>
          <p:cNvPr id="30" name="Rectangle 29">
            <a:extLst>
              <a:ext uri="{FF2B5EF4-FFF2-40B4-BE49-F238E27FC236}">
                <a16:creationId xmlns:a16="http://schemas.microsoft.com/office/drawing/2014/main" id="{9E6E6F49-B17A-4316-9941-C6119D8DC43A}"/>
              </a:ext>
            </a:extLst>
          </p:cNvPr>
          <p:cNvSpPr>
            <a:spLocks noChangeArrowheads="1"/>
          </p:cNvSpPr>
          <p:nvPr/>
        </p:nvSpPr>
        <p:spPr bwMode="auto">
          <a:xfrm>
            <a:off x="5943600" y="1027114"/>
            <a:ext cx="3733800" cy="954087"/>
          </a:xfrm>
          <a:prstGeom prst="rect">
            <a:avLst/>
          </a:prstGeom>
          <a:solidFill>
            <a:schemeClr val="bg1">
              <a:lumMod val="50000"/>
            </a:schemeClr>
          </a:solidFill>
          <a:ln>
            <a:headEnd/>
            <a:tailEnd/>
          </a:ln>
        </p:spPr>
        <p:style>
          <a:lnRef idx="3">
            <a:schemeClr val="lt1"/>
          </a:lnRef>
          <a:fillRef idx="1">
            <a:schemeClr val="accent5"/>
          </a:fillRef>
          <a:effectRef idx="1">
            <a:schemeClr val="accent5"/>
          </a:effectRef>
          <a:fontRef idx="minor">
            <a:schemeClr val="lt1"/>
          </a:fontRef>
        </p:style>
        <p:txBody>
          <a:bodyPr>
            <a:spAutoFit/>
          </a:bodyPr>
          <a:lstStyle/>
          <a:p>
            <a:pPr marL="174625" indent="-174625" eaLnBrk="0" fontAlgn="base" hangingPunct="0">
              <a:spcAft>
                <a:spcPct val="0"/>
              </a:spcAft>
              <a:defRPr/>
            </a:pPr>
            <a:r>
              <a:rPr lang="en-US" sz="1400" b="1" dirty="0">
                <a:solidFill>
                  <a:prstClr val="white"/>
                </a:solidFill>
                <a:latin typeface="Univers" pitchFamily="34" charset="0"/>
              </a:rPr>
              <a:t>UNICEF GENEVA</a:t>
            </a:r>
          </a:p>
          <a:p>
            <a:pPr marL="174625" indent="-174625" eaLnBrk="0" fontAlgn="base" hangingPunct="0">
              <a:spcAft>
                <a:spcPct val="0"/>
              </a:spcAft>
              <a:buFontTx/>
              <a:buChar char="•"/>
              <a:defRPr/>
            </a:pPr>
            <a:r>
              <a:rPr lang="en-US" sz="1400" dirty="0">
                <a:solidFill>
                  <a:prstClr val="white"/>
                </a:solidFill>
                <a:latin typeface="Univers" pitchFamily="34" charset="0"/>
              </a:rPr>
              <a:t>Partnerships with other UN agencies</a:t>
            </a:r>
          </a:p>
          <a:p>
            <a:pPr marL="174625" indent="-174625" eaLnBrk="0" fontAlgn="base" hangingPunct="0">
              <a:spcAft>
                <a:spcPct val="0"/>
              </a:spcAft>
              <a:buFontTx/>
              <a:buChar char="•"/>
              <a:defRPr/>
            </a:pPr>
            <a:r>
              <a:rPr lang="en-US" sz="1400" dirty="0">
                <a:solidFill>
                  <a:prstClr val="white"/>
                </a:solidFill>
                <a:latin typeface="Univers" pitchFamily="34" charset="0"/>
              </a:rPr>
              <a:t>Fundraising</a:t>
            </a:r>
          </a:p>
          <a:p>
            <a:pPr marL="174625" indent="-174625" eaLnBrk="0" fontAlgn="base" hangingPunct="0">
              <a:spcAft>
                <a:spcPct val="0"/>
              </a:spcAft>
              <a:buFontTx/>
              <a:buChar char="•"/>
              <a:defRPr/>
            </a:pPr>
            <a:r>
              <a:rPr lang="en-US" sz="1400" dirty="0">
                <a:solidFill>
                  <a:prstClr val="white"/>
                </a:solidFill>
                <a:latin typeface="Univers" pitchFamily="34" charset="0"/>
              </a:rPr>
              <a:t>Global Cluster Support</a:t>
            </a:r>
          </a:p>
        </p:txBody>
      </p:sp>
      <p:sp>
        <p:nvSpPr>
          <p:cNvPr id="31" name="Rectangle 17">
            <a:extLst>
              <a:ext uri="{FF2B5EF4-FFF2-40B4-BE49-F238E27FC236}">
                <a16:creationId xmlns:a16="http://schemas.microsoft.com/office/drawing/2014/main" id="{4474C25E-5CB7-419F-9FD5-642B4D425A9D}"/>
              </a:ext>
            </a:extLst>
          </p:cNvPr>
          <p:cNvSpPr>
            <a:spLocks noChangeArrowheads="1"/>
          </p:cNvSpPr>
          <p:nvPr/>
        </p:nvSpPr>
        <p:spPr bwMode="auto">
          <a:xfrm>
            <a:off x="1600200" y="2590800"/>
            <a:ext cx="2743200" cy="738664"/>
          </a:xfrm>
          <a:prstGeom prst="rect">
            <a:avLst/>
          </a:prstGeom>
          <a:solidFill>
            <a:srgbClr val="92D050"/>
          </a:solidFill>
          <a:ln>
            <a:noFill/>
            <a:headEnd/>
            <a:tailEnd/>
          </a:ln>
        </p:spPr>
        <p:style>
          <a:lnRef idx="1">
            <a:schemeClr val="accent3"/>
          </a:lnRef>
          <a:fillRef idx="2">
            <a:schemeClr val="accent3"/>
          </a:fillRef>
          <a:effectRef idx="1">
            <a:schemeClr val="accent3"/>
          </a:effectRef>
          <a:fontRef idx="minor">
            <a:schemeClr val="dk1"/>
          </a:fontRef>
        </p:style>
        <p:txBody>
          <a:bodyPr>
            <a:spAutoFit/>
          </a:bodyPr>
          <a:lstStyle/>
          <a:p>
            <a:pPr marL="174625" indent="-174625" eaLnBrk="0" fontAlgn="base" hangingPunct="0">
              <a:spcAft>
                <a:spcPct val="0"/>
              </a:spcAft>
              <a:tabLst>
                <a:tab pos="174625" algn="l"/>
              </a:tabLst>
              <a:defRPr/>
            </a:pPr>
            <a:r>
              <a:rPr lang="en-US" sz="1400" b="1" dirty="0">
                <a:solidFill>
                  <a:srgbClr val="002060"/>
                </a:solidFill>
                <a:latin typeface="Univers" pitchFamily="34" charset="0"/>
              </a:rPr>
              <a:t>Regional Offices (7 locations)</a:t>
            </a:r>
          </a:p>
          <a:p>
            <a:pPr marL="174625" indent="-174625" eaLnBrk="0" fontAlgn="base" hangingPunct="0">
              <a:spcAft>
                <a:spcPct val="0"/>
              </a:spcAft>
              <a:tabLst>
                <a:tab pos="174625" algn="l"/>
              </a:tabLst>
              <a:defRPr/>
            </a:pPr>
            <a:r>
              <a:rPr lang="en-US" sz="1400" dirty="0">
                <a:solidFill>
                  <a:srgbClr val="002060"/>
                </a:solidFill>
                <a:latin typeface="Univers" pitchFamily="34" charset="0"/>
              </a:rPr>
              <a:t>  - Guidance and direct support</a:t>
            </a:r>
          </a:p>
        </p:txBody>
      </p:sp>
      <p:pic>
        <p:nvPicPr>
          <p:cNvPr id="42006" name="Picture 31">
            <a:extLst>
              <a:ext uri="{FF2B5EF4-FFF2-40B4-BE49-F238E27FC236}">
                <a16:creationId xmlns:a16="http://schemas.microsoft.com/office/drawing/2014/main" id="{4FAE167F-6A5C-4D2E-A4AA-1BF94714087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44663" y="4421188"/>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7" name="Picture 33">
            <a:extLst>
              <a:ext uri="{FF2B5EF4-FFF2-40B4-BE49-F238E27FC236}">
                <a16:creationId xmlns:a16="http://schemas.microsoft.com/office/drawing/2014/main" id="{06F23868-F5D1-4BE1-8108-AE1E31CB26B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318376" y="4548189"/>
            <a:ext cx="3128963"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a:extLst>
              <a:ext uri="{FF2B5EF4-FFF2-40B4-BE49-F238E27FC236}">
                <a16:creationId xmlns:a16="http://schemas.microsoft.com/office/drawing/2014/main" id="{5282EA91-DB2C-43C8-8B2B-5F5F6CFEA4CE}"/>
              </a:ext>
            </a:extLst>
          </p:cNvPr>
          <p:cNvSpPr>
            <a:spLocks noChangeArrowheads="1"/>
          </p:cNvSpPr>
          <p:nvPr/>
        </p:nvSpPr>
        <p:spPr bwMode="auto">
          <a:xfrm>
            <a:off x="5181600" y="5678488"/>
            <a:ext cx="1981200" cy="304800"/>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a:spAutoFit/>
          </a:bodyPr>
          <a:lstStyle/>
          <a:p>
            <a:pPr marL="174625" indent="-174625" eaLnBrk="0" fontAlgn="base" hangingPunct="0">
              <a:spcAft>
                <a:spcPct val="0"/>
              </a:spcAft>
              <a:tabLst>
                <a:tab pos="174625" algn="l"/>
              </a:tabLst>
              <a:defRPr/>
            </a:pPr>
            <a:r>
              <a:rPr lang="en-US" sz="1400" b="1" dirty="0">
                <a:solidFill>
                  <a:prstClr val="white"/>
                </a:solidFill>
                <a:latin typeface="Univers" pitchFamily="34" charset="0"/>
              </a:rPr>
              <a:t>DUBAI SUPPLY HUB</a:t>
            </a:r>
          </a:p>
        </p:txBody>
      </p:sp>
      <p:sp>
        <p:nvSpPr>
          <p:cNvPr id="42009" name="Oval 5">
            <a:extLst>
              <a:ext uri="{FF2B5EF4-FFF2-40B4-BE49-F238E27FC236}">
                <a16:creationId xmlns:a16="http://schemas.microsoft.com/office/drawing/2014/main" id="{2BBCC5F1-0548-40B3-9CB9-E6D97FFD3E14}"/>
              </a:ext>
            </a:extLst>
          </p:cNvPr>
          <p:cNvSpPr>
            <a:spLocks noChangeArrowheads="1"/>
          </p:cNvSpPr>
          <p:nvPr/>
        </p:nvSpPr>
        <p:spPr bwMode="auto">
          <a:xfrm>
            <a:off x="7783514" y="3375026"/>
            <a:ext cx="141287" cy="13017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endParaRPr lang="en-US" altLang="en-US">
              <a:solidFill>
                <a:prstClr val="black"/>
              </a:solidFill>
            </a:endParaRPr>
          </a:p>
        </p:txBody>
      </p:sp>
      <p:sp>
        <p:nvSpPr>
          <p:cNvPr id="42010" name="Line 7">
            <a:extLst>
              <a:ext uri="{FF2B5EF4-FFF2-40B4-BE49-F238E27FC236}">
                <a16:creationId xmlns:a16="http://schemas.microsoft.com/office/drawing/2014/main" id="{F76E14CE-D494-4616-A8E8-4AFA09684EA1}"/>
              </a:ext>
            </a:extLst>
          </p:cNvPr>
          <p:cNvSpPr>
            <a:spLocks noChangeShapeType="1"/>
          </p:cNvSpPr>
          <p:nvPr/>
        </p:nvSpPr>
        <p:spPr bwMode="auto">
          <a:xfrm flipH="1">
            <a:off x="7924800" y="2646364"/>
            <a:ext cx="685800" cy="70643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prstClr val="black"/>
              </a:solidFill>
              <a:latin typeface="Arial" panose="020B0604020202020204" pitchFamily="34" charset="0"/>
              <a:ea typeface="ＭＳ Ｐゴシック" panose="020B0600070205080204" pitchFamily="34" charset="-128"/>
            </a:endParaRPr>
          </a:p>
        </p:txBody>
      </p:sp>
      <p:sp>
        <p:nvSpPr>
          <p:cNvPr id="37" name="Rectangle 36">
            <a:extLst>
              <a:ext uri="{FF2B5EF4-FFF2-40B4-BE49-F238E27FC236}">
                <a16:creationId xmlns:a16="http://schemas.microsoft.com/office/drawing/2014/main" id="{4C70758B-6611-4A05-97D2-801AA8CDE3B5}"/>
              </a:ext>
            </a:extLst>
          </p:cNvPr>
          <p:cNvSpPr>
            <a:spLocks noChangeArrowheads="1"/>
          </p:cNvSpPr>
          <p:nvPr/>
        </p:nvSpPr>
        <p:spPr bwMode="auto">
          <a:xfrm>
            <a:off x="7993063" y="2514601"/>
            <a:ext cx="2339102" cy="307777"/>
          </a:xfrm>
          <a:prstGeom prst="rect">
            <a:avLst/>
          </a:prstGeom>
          <a:solidFill>
            <a:srgbClr val="FFC000"/>
          </a:solidFill>
          <a:ln>
            <a:headEnd/>
            <a:tailEnd/>
          </a:ln>
        </p:spPr>
        <p:style>
          <a:lnRef idx="3">
            <a:schemeClr val="lt1"/>
          </a:lnRef>
          <a:fillRef idx="1">
            <a:schemeClr val="accent6"/>
          </a:fillRef>
          <a:effectRef idx="1">
            <a:schemeClr val="accent6"/>
          </a:effectRef>
          <a:fontRef idx="minor">
            <a:schemeClr val="lt1"/>
          </a:fontRef>
        </p:style>
        <p:txBody>
          <a:bodyPr wrap="none">
            <a:spAutoFit/>
          </a:bodyPr>
          <a:lstStyle/>
          <a:p>
            <a:pPr marL="174625" indent="-174625" eaLnBrk="0" fontAlgn="base" hangingPunct="0">
              <a:spcAft>
                <a:spcPct val="0"/>
              </a:spcAft>
              <a:defRPr/>
            </a:pPr>
            <a:r>
              <a:rPr lang="en-US" sz="1400" b="1" dirty="0">
                <a:solidFill>
                  <a:srgbClr val="002060"/>
                </a:solidFill>
                <a:latin typeface="Univers" pitchFamily="34" charset="0"/>
              </a:rPr>
              <a:t>SHANGHAI SUPPLY HUB</a:t>
            </a:r>
          </a:p>
        </p:txBody>
      </p:sp>
      <p:sp>
        <p:nvSpPr>
          <p:cNvPr id="25" name="Rectangle 17">
            <a:extLst>
              <a:ext uri="{FF2B5EF4-FFF2-40B4-BE49-F238E27FC236}">
                <a16:creationId xmlns:a16="http://schemas.microsoft.com/office/drawing/2014/main" id="{2214D2DA-3024-457E-9F99-90C4CACAC0FB}"/>
              </a:ext>
            </a:extLst>
          </p:cNvPr>
          <p:cNvSpPr>
            <a:spLocks noChangeArrowheads="1"/>
          </p:cNvSpPr>
          <p:nvPr/>
        </p:nvSpPr>
        <p:spPr bwMode="auto">
          <a:xfrm>
            <a:off x="8267700" y="3273426"/>
            <a:ext cx="2165350" cy="1384995"/>
          </a:xfrm>
          <a:prstGeom prst="rect">
            <a:avLst/>
          </a:prstGeom>
          <a:solidFill>
            <a:srgbClr val="FF0000"/>
          </a:solidFill>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marL="174625" indent="-174625" eaLnBrk="0" fontAlgn="base" hangingPunct="0">
              <a:spcAft>
                <a:spcPct val="0"/>
              </a:spcAft>
              <a:tabLst>
                <a:tab pos="174625" algn="l"/>
              </a:tabLst>
              <a:defRPr/>
            </a:pPr>
            <a:r>
              <a:rPr lang="en-US" sz="1400" b="1" dirty="0">
                <a:solidFill>
                  <a:prstClr val="white"/>
                </a:solidFill>
                <a:latin typeface="Univers" pitchFamily="34" charset="0"/>
              </a:rPr>
              <a:t>County Offices</a:t>
            </a:r>
          </a:p>
          <a:p>
            <a:pPr marL="174625" indent="-174625" eaLnBrk="0" fontAlgn="base" hangingPunct="0">
              <a:spcAft>
                <a:spcPct val="0"/>
              </a:spcAft>
              <a:buFont typeface="Arial" pitchFamily="34" charset="0"/>
              <a:buChar char="•"/>
              <a:tabLst>
                <a:tab pos="174625" algn="l"/>
              </a:tabLst>
              <a:defRPr/>
            </a:pPr>
            <a:r>
              <a:rPr lang="en-US" sz="1400" dirty="0">
                <a:solidFill>
                  <a:prstClr val="white"/>
                </a:solidFill>
                <a:latin typeface="Univers" pitchFamily="34" charset="0"/>
              </a:rPr>
              <a:t>Emergency Response Plan</a:t>
            </a:r>
          </a:p>
          <a:p>
            <a:pPr marL="174625" indent="-174625" eaLnBrk="0" fontAlgn="base" hangingPunct="0">
              <a:spcAft>
                <a:spcPct val="0"/>
              </a:spcAft>
              <a:buFont typeface="Arial" pitchFamily="34" charset="0"/>
              <a:buChar char="•"/>
              <a:tabLst>
                <a:tab pos="233363" algn="l"/>
              </a:tabLst>
              <a:defRPr/>
            </a:pPr>
            <a:r>
              <a:rPr lang="en-US" sz="1400" dirty="0">
                <a:solidFill>
                  <a:prstClr val="white"/>
                </a:solidFill>
                <a:latin typeface="Univers" pitchFamily="34" charset="0"/>
              </a:rPr>
              <a:t>Stockpiling supplies</a:t>
            </a:r>
          </a:p>
          <a:p>
            <a:pPr marL="174625" indent="-174625" eaLnBrk="0" fontAlgn="base" hangingPunct="0">
              <a:spcAft>
                <a:spcPct val="0"/>
              </a:spcAft>
              <a:buFont typeface="Arial" pitchFamily="34" charset="0"/>
              <a:buChar char="•"/>
              <a:tabLst>
                <a:tab pos="233363" algn="l"/>
              </a:tabLst>
              <a:defRPr/>
            </a:pPr>
            <a:r>
              <a:rPr lang="en-US" sz="1400" dirty="0">
                <a:solidFill>
                  <a:prstClr val="white"/>
                </a:solidFill>
                <a:latin typeface="Univers" pitchFamily="34" charset="0"/>
              </a:rPr>
              <a:t>Working with partners</a:t>
            </a:r>
          </a:p>
        </p:txBody>
      </p:sp>
      <p:sp>
        <p:nvSpPr>
          <p:cNvPr id="32" name="Rectangle: Single Corner Snipped 31">
            <a:extLst>
              <a:ext uri="{FF2B5EF4-FFF2-40B4-BE49-F238E27FC236}">
                <a16:creationId xmlns:a16="http://schemas.microsoft.com/office/drawing/2014/main" id="{C75B48B9-5632-416F-80CF-0ECEF9FF4F02}"/>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lide Number Placeholder 3">
            <a:extLst>
              <a:ext uri="{FF2B5EF4-FFF2-40B4-BE49-F238E27FC236}">
                <a16:creationId xmlns:a16="http://schemas.microsoft.com/office/drawing/2014/main" id="{53A037C3-2D2F-44FB-8829-2809809E2E35}"/>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slide51">
            <a:hlinkClick r:id="" action="ppaction://media"/>
            <a:extLst>
              <a:ext uri="{FF2B5EF4-FFF2-40B4-BE49-F238E27FC236}">
                <a16:creationId xmlns:a16="http://schemas.microsoft.com/office/drawing/2014/main" id="{5D2E3756-EC41-4DE2-9B7F-3F62242A474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3947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361EFFB7-8B3E-491D-89F4-6C4D12965016}"/>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32B205EF-4045-42E3-8101-270CAA2CF42C}"/>
              </a:ext>
              <a:ext uri="{C183D7F6-B498-43B3-948B-1728B52AA6E4}">
                <adec:decorative xmlns:adec="http://schemas.microsoft.com/office/drawing/2017/decorative" val="1"/>
              </a:ext>
            </a:extLst>
          </p:cNvPr>
          <p:cNvSpPr/>
          <p:nvPr/>
        </p:nvSpPr>
        <p:spPr>
          <a:xfrm>
            <a:off x="-71016" y="0"/>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12" name="Group 11">
            <a:extLst>
              <a:ext uri="{FF2B5EF4-FFF2-40B4-BE49-F238E27FC236}">
                <a16:creationId xmlns:a16="http://schemas.microsoft.com/office/drawing/2014/main" id="{1101DF86-6B00-49D3-9EFB-456055F79899}"/>
              </a:ext>
              <a:ext uri="{C183D7F6-B498-43B3-948B-1728B52AA6E4}">
                <adec:decorative xmlns:adec="http://schemas.microsoft.com/office/drawing/2017/decorative" val="1"/>
              </a:ext>
            </a:extLst>
          </p:cNvPr>
          <p:cNvGrpSpPr/>
          <p:nvPr/>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square">
              <a:extLst>
                <a:ext uri="{FF2B5EF4-FFF2-40B4-BE49-F238E27FC236}">
                  <a16:creationId xmlns:a16="http://schemas.microsoft.com/office/drawing/2014/main" id="{42A4A83C-0C6B-4A7C-B582-33988B027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4" name="Title 3">
            <a:extLst>
              <a:ext uri="{FF2B5EF4-FFF2-40B4-BE49-F238E27FC236}">
                <a16:creationId xmlns:a16="http://schemas.microsoft.com/office/drawing/2014/main" id="{9C2EEB1E-E5B2-44FA-8D26-4D510438DDB9}"/>
              </a:ext>
            </a:extLst>
          </p:cNvPr>
          <p:cNvSpPr>
            <a:spLocks noGrp="1"/>
          </p:cNvSpPr>
          <p:nvPr>
            <p:ph type="title"/>
          </p:nvPr>
        </p:nvSpPr>
        <p:spPr>
          <a:xfrm>
            <a:off x="4506095" y="2507633"/>
            <a:ext cx="4351911" cy="1769608"/>
          </a:xfrm>
        </p:spPr>
        <p:txBody>
          <a:bodyPr>
            <a:normAutofit/>
          </a:bodyPr>
          <a:lstStyle/>
          <a:p>
            <a:r>
              <a:rPr lang="en-US" dirty="0"/>
              <a:t>Financial Plan</a:t>
            </a:r>
          </a:p>
        </p:txBody>
      </p:sp>
      <p:sp>
        <p:nvSpPr>
          <p:cNvPr id="19" name="Text Placeholder 2">
            <a:extLst>
              <a:ext uri="{FF2B5EF4-FFF2-40B4-BE49-F238E27FC236}">
                <a16:creationId xmlns:a16="http://schemas.microsoft.com/office/drawing/2014/main" id="{2F2E0D99-FB22-4130-AAF1-73D2822A328F}"/>
              </a:ext>
            </a:extLst>
          </p:cNvPr>
          <p:cNvSpPr txBox="1">
            <a:spLocks/>
          </p:cNvSpPr>
          <p:nvPr/>
        </p:nvSpPr>
        <p:spPr>
          <a:xfrm>
            <a:off x="4506095" y="4127455"/>
            <a:ext cx="4351912" cy="296437"/>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2F3342"/>
                </a:solidFill>
              </a:rPr>
              <a:t>Show Me The Money!!</a:t>
            </a:r>
          </a:p>
        </p:txBody>
      </p:sp>
      <p:sp>
        <p:nvSpPr>
          <p:cNvPr id="8" name="Footer Placeholder 7">
            <a:extLst>
              <a:ext uri="{FF2B5EF4-FFF2-40B4-BE49-F238E27FC236}">
                <a16:creationId xmlns:a16="http://schemas.microsoft.com/office/drawing/2014/main" id="{37EAC647-D2A2-4904-B455-984AECA4DA77}"/>
              </a:ext>
            </a:extLst>
          </p:cNvPr>
          <p:cNvSpPr>
            <a:spLocks noGrp="1"/>
          </p:cNvSpPr>
          <p:nvPr>
            <p:ph type="ftr" sz="quarter" idx="16"/>
          </p:nvPr>
        </p:nvSpPr>
        <p:spPr/>
        <p:txBody>
          <a:bodyPr/>
          <a:lstStyle/>
          <a:p>
            <a:r>
              <a:rPr lang="en-US" dirty="0"/>
              <a:t>Add a Footer</a:t>
            </a:r>
          </a:p>
        </p:txBody>
      </p:sp>
      <p:sp>
        <p:nvSpPr>
          <p:cNvPr id="14" name="Rectangle: Single Corner Snipped 13">
            <a:extLst>
              <a:ext uri="{FF2B5EF4-FFF2-40B4-BE49-F238E27FC236}">
                <a16:creationId xmlns:a16="http://schemas.microsoft.com/office/drawing/2014/main" id="{443EBCED-982A-454F-BC58-43B643EFA10D}"/>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571FE10C-81AC-4781-843B-B9994368CB9A}"/>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52</a:t>
            </a:fld>
            <a:endParaRPr lang="en-US" dirty="0"/>
          </a:p>
        </p:txBody>
      </p:sp>
    </p:spTree>
    <p:extLst>
      <p:ext uri="{BB962C8B-B14F-4D97-AF65-F5344CB8AC3E}">
        <p14:creationId xmlns:p14="http://schemas.microsoft.com/office/powerpoint/2010/main" val="520555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8131" name="Picture 2">
            <a:extLst>
              <a:ext uri="{FF2B5EF4-FFF2-40B4-BE49-F238E27FC236}">
                <a16:creationId xmlns:a16="http://schemas.microsoft.com/office/drawing/2014/main" id="{9C8D10D9-D90F-4342-A2B7-05B7C0C84F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0" y="812803"/>
            <a:ext cx="5025612" cy="392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2">
            <a:extLst>
              <a:ext uri="{FF2B5EF4-FFF2-40B4-BE49-F238E27FC236}">
                <a16:creationId xmlns:a16="http://schemas.microsoft.com/office/drawing/2014/main" id="{D7D462B3-A580-462E-A9D4-503E07A559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2100" y="2515127"/>
            <a:ext cx="5168900" cy="4253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3" name="Picture 3">
            <a:extLst>
              <a:ext uri="{FF2B5EF4-FFF2-40B4-BE49-F238E27FC236}">
                <a16:creationId xmlns:a16="http://schemas.microsoft.com/office/drawing/2014/main" id="{3261BF77-AEFA-43C8-BBE4-490A84A162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2100" y="1803400"/>
            <a:ext cx="5168900"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514FE419-21FE-4151-B47C-5EA7BC0638D0}"/>
              </a:ext>
            </a:extLst>
          </p:cNvPr>
          <p:cNvSpPr/>
          <p:nvPr/>
        </p:nvSpPr>
        <p:spPr>
          <a:xfrm flipH="1" flipV="1">
            <a:off x="-2" y="-1"/>
            <a:ext cx="1159225" cy="685800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9" name="Title 1">
            <a:extLst>
              <a:ext uri="{FF2B5EF4-FFF2-40B4-BE49-F238E27FC236}">
                <a16:creationId xmlns:a16="http://schemas.microsoft.com/office/drawing/2014/main" id="{8068EEF6-BE3E-4BFE-BD1A-294BE063FB61}"/>
              </a:ext>
            </a:extLst>
          </p:cNvPr>
          <p:cNvSpPr>
            <a:spLocks noGrp="1"/>
          </p:cNvSpPr>
          <p:nvPr>
            <p:ph type="ctrTitle"/>
          </p:nvPr>
        </p:nvSpPr>
        <p:spPr bwMode="auto">
          <a:xfrm>
            <a:off x="1159224" y="306390"/>
            <a:ext cx="10070400" cy="506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GB" altLang="en-US" dirty="0">
                <a:latin typeface="Arial" panose="020B0604020202020204" pitchFamily="34" charset="0"/>
                <a:cs typeface="Arial" panose="020B0604020202020204" pitchFamily="34" charset="0"/>
              </a:rPr>
              <a:t>Humanitarian Income</a:t>
            </a:r>
          </a:p>
        </p:txBody>
      </p:sp>
      <p:sp>
        <p:nvSpPr>
          <p:cNvPr id="7" name="Rectangle: Single Corner Snipped 6">
            <a:extLst>
              <a:ext uri="{FF2B5EF4-FFF2-40B4-BE49-F238E27FC236}">
                <a16:creationId xmlns:a16="http://schemas.microsoft.com/office/drawing/2014/main" id="{0462D8DD-0576-4CD3-B81A-0A22B57F3F22}"/>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3">
            <a:extLst>
              <a:ext uri="{FF2B5EF4-FFF2-40B4-BE49-F238E27FC236}">
                <a16:creationId xmlns:a16="http://schemas.microsoft.com/office/drawing/2014/main" id="{881137E7-1655-45BD-A17E-B605587495FB}"/>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slide53">
            <a:hlinkClick r:id="" action="ppaction://media"/>
            <a:extLst>
              <a:ext uri="{FF2B5EF4-FFF2-40B4-BE49-F238E27FC236}">
                <a16:creationId xmlns:a16="http://schemas.microsoft.com/office/drawing/2014/main" id="{F452F277-6190-4696-8F26-A5E1B38F3B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5212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136524"/>
            <a:ext cx="5769428" cy="6342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Financial Plan </a:t>
            </a:r>
          </a:p>
        </p:txBody>
      </p:sp>
      <p:sp>
        <p:nvSpPr>
          <p:cNvPr id="10" name="Text Placeholder 7">
            <a:extLst>
              <a:ext uri="{FF2B5EF4-FFF2-40B4-BE49-F238E27FC236}">
                <a16:creationId xmlns:a16="http://schemas.microsoft.com/office/drawing/2014/main" id="{77E9178A-F832-46EB-A9A2-878C675B5655}"/>
              </a:ext>
            </a:extLst>
          </p:cNvPr>
          <p:cNvSpPr txBox="1">
            <a:spLocks/>
          </p:cNvSpPr>
          <p:nvPr/>
        </p:nvSpPr>
        <p:spPr>
          <a:xfrm>
            <a:off x="191890" y="1027204"/>
            <a:ext cx="5480861" cy="5680606"/>
          </a:xfrm>
          <a:prstGeom prst="rect">
            <a:avLst/>
          </a:prstGeom>
        </p:spPr>
        <p:txBody>
          <a:bodyPr>
            <a:normAutofit fontScale="92500" lnSpcReduction="1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nSpc>
                <a:spcPct val="200000"/>
              </a:lnSpc>
              <a:spcBef>
                <a:spcPts val="0"/>
              </a:spcBef>
              <a:spcAft>
                <a:spcPts val="800"/>
              </a:spcAft>
              <a:buNone/>
            </a:pP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rPr>
              <a:t>As JMM is a new venture, there is no historical data.  However, projected revenue is available (Morse, 2019).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Charitable donations.  Charitable donations</a:t>
            </a:r>
            <a:r>
              <a:rPr lang="en-US" sz="1600" dirty="0">
                <a:latin typeface="Times New Roman" panose="02020603050405020304" pitchFamily="18" charset="0"/>
                <a:ea typeface="Calibri" panose="020F0502020204030204" pitchFamily="34" charset="0"/>
                <a:cs typeface="Times New Roman" panose="02020603050405020304" pitchFamily="18" charset="0"/>
              </a:rPr>
              <a:t> are JMM's most significant source of revenue.  General calls go out for monthly support through radio, tv, mail, email, social web, and billboards.  Further, personal calls go out when a key manager preaches or holds a revival meeting, dinner, or personal outing.  Lastly, charitable donations come in from partners and other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HOs.</a:t>
            </a:r>
            <a:r>
              <a:rPr lang="en-US" sz="1600" dirty="0">
                <a:latin typeface="Times New Roman" panose="02020603050405020304" pitchFamily="18" charset="0"/>
                <a:ea typeface="Calibri" panose="020F0502020204030204" pitchFamily="34" charset="0"/>
                <a:cs typeface="Times New Roman" panose="02020603050405020304" pitchFamily="18" charset="0"/>
              </a:rPr>
              <a:t>  It is not uncommon for other philanthropic organizations to support each other.  </a:t>
            </a:r>
          </a:p>
          <a:p>
            <a:pPr marL="0" marR="0" indent="0">
              <a:lnSpc>
                <a:spcPct val="200000"/>
              </a:lnSpc>
              <a:spcBef>
                <a:spcPts val="0"/>
              </a:spcBef>
              <a:spcAft>
                <a:spcPts val="800"/>
              </a:spcAft>
              <a:buNone/>
            </a:pP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Grants. Grants</a:t>
            </a:r>
            <a:r>
              <a:rPr lang="en-US" sz="1600" dirty="0">
                <a:latin typeface="Times New Roman" panose="02020603050405020304" pitchFamily="18" charset="0"/>
                <a:ea typeface="Calibri" panose="020F0502020204030204" pitchFamily="34" charset="0"/>
                <a:cs typeface="Times New Roman" panose="02020603050405020304" pitchFamily="18" charset="0"/>
              </a:rPr>
              <a:t> from foundations and government entities must be applied for but also represent up to approximately 25% of income revenue. </a:t>
            </a:r>
          </a:p>
          <a:p>
            <a:pPr marL="0" indent="0">
              <a:lnSpc>
                <a:spcPct val="200000"/>
              </a:lnSpc>
              <a:spcBef>
                <a:spcPts val="0"/>
              </a:spcBef>
              <a:spcAft>
                <a:spcPts val="800"/>
              </a:spcAft>
              <a:buFont typeface="Arial" panose="020B0604020202020204" pitchFamily="34" charset="0"/>
              <a:buNone/>
            </a:pP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slide54-1">
            <a:hlinkClick r:id="" action="ppaction://media"/>
            <a:extLst>
              <a:ext uri="{FF2B5EF4-FFF2-40B4-BE49-F238E27FC236}">
                <a16:creationId xmlns:a16="http://schemas.microsoft.com/office/drawing/2014/main" id="{9743CAC6-2492-4C4E-942C-00B79618D9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95310" y="7100129"/>
            <a:ext cx="609600" cy="609600"/>
          </a:xfrm>
          <a:prstGeom prst="rect">
            <a:avLst/>
          </a:prstGeom>
        </p:spPr>
      </p:pic>
      <p:pic>
        <p:nvPicPr>
          <p:cNvPr id="3" name="slide54-2">
            <a:hlinkClick r:id="" action="ppaction://media"/>
            <a:extLst>
              <a:ext uri="{FF2B5EF4-FFF2-40B4-BE49-F238E27FC236}">
                <a16:creationId xmlns:a16="http://schemas.microsoft.com/office/drawing/2014/main" id="{D96976CE-CB9E-433C-A9BE-58FFE70A707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695310" y="7127585"/>
            <a:ext cx="609600" cy="609600"/>
          </a:xfrm>
          <a:prstGeom prst="rect">
            <a:avLst/>
          </a:prstGeom>
        </p:spPr>
      </p:pic>
      <p:pic>
        <p:nvPicPr>
          <p:cNvPr id="5" name="slide54-3">
            <a:hlinkClick r:id="" action="ppaction://media"/>
            <a:extLst>
              <a:ext uri="{FF2B5EF4-FFF2-40B4-BE49-F238E27FC236}">
                <a16:creationId xmlns:a16="http://schemas.microsoft.com/office/drawing/2014/main" id="{1018731E-B508-4EB9-82DA-0CC34FD81DD5}"/>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1695310" y="7113857"/>
            <a:ext cx="609600" cy="60960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50B32527-B88C-4382-99E7-47E10BCE5589}"/>
              </a:ext>
            </a:extLst>
          </p:cNvPr>
          <p:cNvPicPr>
            <a:picLocks noChangeAspect="1"/>
          </p:cNvPicPr>
          <p:nvPr/>
        </p:nvPicPr>
        <p:blipFill>
          <a:blip r:embed="rId9"/>
          <a:stretch>
            <a:fillRect/>
          </a:stretch>
        </p:blipFill>
        <p:spPr>
          <a:xfrm>
            <a:off x="6038653" y="1142034"/>
            <a:ext cx="6153486" cy="5354791"/>
          </a:xfrm>
          <a:prstGeom prst="rect">
            <a:avLst/>
          </a:prstGeom>
        </p:spPr>
      </p:pic>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6492" y="1171047"/>
            <a:ext cx="6117771" cy="4824128"/>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6764" y="635672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Slide Number Placeholder 3">
            <a:extLst>
              <a:ext uri="{FF2B5EF4-FFF2-40B4-BE49-F238E27FC236}">
                <a16:creationId xmlns:a16="http://schemas.microsoft.com/office/drawing/2014/main" id="{32917F55-179E-4A5C-931C-D3054DF80FB2}"/>
              </a:ext>
            </a:extLst>
          </p:cNvPr>
          <p:cNvSpPr txBox="1">
            <a:spLocks/>
          </p:cNvSpPr>
          <p:nvPr/>
        </p:nvSpPr>
        <p:spPr>
          <a:xfrm>
            <a:off x="11581532" y="6479209"/>
            <a:ext cx="642731" cy="40780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2E478F-E849-4A8C-AF1F-CBCC78A7CBFA}" type="slidenum">
              <a:rPr lang="en-US" sz="1200" smtClean="0">
                <a:solidFill>
                  <a:schemeClr val="bg1"/>
                </a:solidFill>
                <a:latin typeface="Calibri" panose="020F0502020204030204" pitchFamily="34" charset="0"/>
              </a:rPr>
              <a:pPr algn="ctr"/>
              <a:t>54</a:t>
            </a:fld>
            <a:endParaRPr lang="en-US" sz="1200" dirty="0">
              <a:solidFill>
                <a:schemeClr val="bg1"/>
              </a:solidFill>
              <a:latin typeface="Calibri" panose="020F0502020204030204" pitchFamily="34" charset="0"/>
            </a:endParaRP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422037" y="1150063"/>
            <a:ext cx="5480861" cy="5268783"/>
          </a:xfrm>
          <a:prstGeom prst="rect">
            <a:avLst/>
          </a:prstGeom>
        </p:spPr>
        <p:txBody>
          <a:bodyPr>
            <a:normAutofit fontScale="47500" lnSpcReduction="20000"/>
          </a:bodyPr>
          <a:lstStyle/>
          <a:p>
            <a:pPr marL="0" lvl="0" indent="0" defTabSz="457200">
              <a:lnSpc>
                <a:spcPct val="200000"/>
              </a:lnSpc>
              <a:spcBef>
                <a:spcPts val="0"/>
              </a:spcBef>
              <a:spcAft>
                <a:spcPts val="800"/>
              </a:spcAft>
              <a:buNone/>
            </a:pP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Contracts</a:t>
            </a:r>
            <a:r>
              <a:rPr lang="en-US" sz="3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Sub-contracting with other non-profit organizations, governments, for-profit organizations, or other government entities like FEMA is also a common source of income. </a:t>
            </a:r>
          </a:p>
          <a:p>
            <a:pPr marL="0" lvl="0" indent="0" defTabSz="457200">
              <a:lnSpc>
                <a:spcPct val="200000"/>
              </a:lnSpc>
              <a:spcBef>
                <a:spcPts val="0"/>
              </a:spcBef>
              <a:spcAft>
                <a:spcPts val="800"/>
              </a:spcAft>
              <a:buNone/>
            </a:pPr>
            <a:r>
              <a:rPr lang="en-US" sz="35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Financing</a:t>
            </a:r>
            <a:r>
              <a:rPr lang="en-US" sz="3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5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Lastly, loans from financial institutions is a source of revenue for the purchase of building, land, or other properties.  Loans are not to ever be used for aid or aid supplies.  Please note that JMM has specific rules financial loans, please refer to the JMM constitution and bylaws.</a:t>
            </a:r>
          </a:p>
          <a:p>
            <a:pPr marL="0" marR="0" indent="0" defTabSz="228600">
              <a:lnSpc>
                <a:spcPct val="200000"/>
              </a:lnSpc>
              <a:spcBef>
                <a:spcPts val="0"/>
              </a:spcBef>
              <a:spcAft>
                <a:spcPts val="800"/>
              </a:spcAft>
              <a:buNone/>
            </a:pPr>
            <a:r>
              <a:rPr lang="en-US" sz="3500" dirty="0">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27105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 presetClass="mediacall" presetSubtype="0" fill="hold" nodeType="withEffect">
                                  <p:stCondLst>
                                    <p:cond delay="0"/>
                                  </p:stCondLst>
                                  <p:childTnLst>
                                    <p:cmd type="call" cmd="playFrom(0.0)">
                                      <p:cBhvr>
                                        <p:cTn id="9" dur="53054" fill="hold"/>
                                        <p:tgtEl>
                                          <p:spTgt spid="2"/>
                                        </p:tgtEl>
                                      </p:cBhvr>
                                    </p:cmd>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2000"/>
                                        <p:tgtEl>
                                          <p:spTgt spid="10">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2000"/>
                                        <p:tgtEl>
                                          <p:spTgt spid="8">
                                            <p:txEl>
                                              <p:pRg st="0" end="0"/>
                                            </p:txEl>
                                          </p:spTgt>
                                        </p:tgtEl>
                                      </p:cBhvr>
                                    </p:animEffect>
                                  </p:childTnLst>
                                </p:cTn>
                              </p:par>
                              <p:par>
                                <p:cTn id="19" presetID="6" presetClass="exit" presetSubtype="32" fill="hold" nodeType="withEffect">
                                  <p:stCondLst>
                                    <p:cond delay="0"/>
                                  </p:stCondLst>
                                  <p:childTnLst>
                                    <p:animEffect transition="out" filter="circle(out)">
                                      <p:cBhvr>
                                        <p:cTn id="20" dur="2000"/>
                                        <p:tgtEl>
                                          <p:spTgt spid="9"/>
                                        </p:tgtEl>
                                      </p:cBhvr>
                                    </p:animEffect>
                                    <p:set>
                                      <p:cBhvr>
                                        <p:cTn id="21" dur="1" fill="hold">
                                          <p:stCondLst>
                                            <p:cond delay="1999"/>
                                          </p:stCondLst>
                                        </p:cTn>
                                        <p:tgtEl>
                                          <p:spTgt spid="9"/>
                                        </p:tgtEl>
                                        <p:attrNameLst>
                                          <p:attrName>style.visibility</p:attrName>
                                        </p:attrNameLst>
                                      </p:cBhvr>
                                      <p:to>
                                        <p:strVal val="hidden"/>
                                      </p:to>
                                    </p:set>
                                  </p:childTnLst>
                                </p:cTn>
                              </p:par>
                              <p:par>
                                <p:cTn id="22" presetID="1" presetClass="mediacall" presetSubtype="0" fill="hold" nodeType="withEffect">
                                  <p:stCondLst>
                                    <p:cond delay="0"/>
                                  </p:stCondLst>
                                  <p:childTnLst>
                                    <p:cmd type="call" cmd="playFrom(0.0)">
                                      <p:cBhvr>
                                        <p:cTn id="23" dur="12956"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2000"/>
                                        <p:tgtEl>
                                          <p:spTgt spid="8">
                                            <p:txEl>
                                              <p:pRg st="1" end="1"/>
                                            </p:txEl>
                                          </p:spTgt>
                                        </p:tgtEl>
                                      </p:cBhvr>
                                    </p:animEffect>
                                  </p:childTnLst>
                                </p:cTn>
                              </p:par>
                              <p:par>
                                <p:cTn id="29" presetID="1" presetClass="mediacall" presetSubtype="0" fill="hold" nodeType="withEffect">
                                  <p:stCondLst>
                                    <p:cond delay="0"/>
                                  </p:stCondLst>
                                  <p:childTnLst>
                                    <p:cmd type="call" cmd="playFrom(0.0)">
                                      <p:cBhvr>
                                        <p:cTn id="30" dur="207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2"/>
                </p:tgtEl>
              </p:cMediaNode>
            </p:audio>
            <p:audio>
              <p:cMediaNode vol="80000" showWhenStopped="0">
                <p:cTn id="32" fill="hold" display="0">
                  <p:stCondLst>
                    <p:cond delay="indefinite"/>
                  </p:stCondLst>
                  <p:endCondLst>
                    <p:cond evt="onStopAudio" delay="0">
                      <p:tgtEl>
                        <p:sldTgt/>
                      </p:tgtEl>
                    </p:cond>
                  </p:endCondLst>
                </p:cTn>
                <p:tgtEl>
                  <p:spTgt spid="3"/>
                </p:tgtEl>
              </p:cMediaNode>
            </p:audio>
            <p:audio>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136524"/>
            <a:ext cx="5769428" cy="6342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422037" y="1613805"/>
            <a:ext cx="5480861" cy="4805041"/>
          </a:xfrm>
          <a:prstGeom prst="rect">
            <a:avLst/>
          </a:prstGeom>
        </p:spPr>
        <p:txBody>
          <a:bodyPr>
            <a:normAutofit fontScale="40000" lnSpcReduction="20000"/>
          </a:bodyPr>
          <a:lstStyle/>
          <a:p>
            <a:pPr marL="0" marR="0" indent="0" defTabSz="457200">
              <a:lnSpc>
                <a:spcPct val="200000"/>
              </a:lnSpc>
              <a:spcBef>
                <a:spcPts val="0"/>
              </a:spcBef>
              <a:spcAft>
                <a:spcPts val="800"/>
              </a:spcAft>
              <a:buNone/>
            </a:pP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Transportation</a:t>
            </a:r>
            <a:r>
              <a:rPr lang="en-US" sz="3600" dirty="0">
                <a:latin typeface="Times New Roman" panose="02020603050405020304" pitchFamily="18" charset="0"/>
                <a:ea typeface="Calibri" panose="020F0502020204030204" pitchFamily="34" charset="0"/>
                <a:cs typeface="Times New Roman" panose="02020603050405020304" pitchFamily="18" charset="0"/>
              </a:rPr>
              <a:t> is handled mostly through partner distribution networks.  Coca Cola, Amazon, UPS, FedEx, Walmart, Cemex, and more. By employing the distribution networks that are already in place JMM can ensure a reasonable rate or can even be free.  Secondly, military and or government transportation is many times a viable solution.  This is usually free or at a significantly discounted rate.  Thirdly, the distribution network of other HOs is also a significant resource.  Lastly, the purchase of transportation from one of JMM logistics partners can be acquired.  The mode of logistics whether air, sea, or land depends on the urgency of the aid needed.  </a:t>
            </a:r>
          </a:p>
          <a:p>
            <a:pPr marL="0" marR="0" indent="0" defTabSz="228600">
              <a:lnSpc>
                <a:spcPct val="200000"/>
              </a:lnSpc>
              <a:spcBef>
                <a:spcPts val="0"/>
              </a:spcBef>
              <a:spcAft>
                <a:spcPts val="800"/>
              </a:spcAft>
              <a:buNone/>
            </a:pPr>
            <a:r>
              <a:rPr lang="en-US" sz="35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Financial Plan -- Logistics </a:t>
            </a:r>
          </a:p>
        </p:txBody>
      </p:sp>
      <p:sp>
        <p:nvSpPr>
          <p:cNvPr id="10" name="Text Placeholder 7">
            <a:extLst>
              <a:ext uri="{FF2B5EF4-FFF2-40B4-BE49-F238E27FC236}">
                <a16:creationId xmlns:a16="http://schemas.microsoft.com/office/drawing/2014/main" id="{77E9178A-F832-46EB-A9A2-878C675B5655}"/>
              </a:ext>
            </a:extLst>
          </p:cNvPr>
          <p:cNvSpPr txBox="1">
            <a:spLocks/>
          </p:cNvSpPr>
          <p:nvPr/>
        </p:nvSpPr>
        <p:spPr>
          <a:xfrm>
            <a:off x="191890" y="1027204"/>
            <a:ext cx="5480861" cy="4522696"/>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nSpc>
                <a:spcPct val="200000"/>
              </a:lnSpc>
              <a:spcBef>
                <a:spcPts val="0"/>
              </a:spcBef>
              <a:spcAft>
                <a:spcPts val="800"/>
              </a:spcAft>
              <a:buNone/>
            </a:pP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B5171A1-67B4-40BE-B4BE-7A383F4E262E}"/>
              </a:ext>
            </a:extLst>
          </p:cNvPr>
          <p:cNvPicPr>
            <a:picLocks noChangeAspect="1"/>
          </p:cNvPicPr>
          <p:nvPr/>
        </p:nvPicPr>
        <p:blipFill>
          <a:blip r:embed="rId4"/>
          <a:stretch>
            <a:fillRect/>
          </a:stretch>
        </p:blipFill>
        <p:spPr>
          <a:xfrm flipH="1">
            <a:off x="158756" y="135028"/>
            <a:ext cx="3956043" cy="2781300"/>
          </a:xfrm>
          <a:prstGeom prst="rect">
            <a:avLst/>
          </a:prstGeom>
        </p:spPr>
      </p:pic>
      <p:pic>
        <p:nvPicPr>
          <p:cNvPr id="3" name="Picture 2">
            <a:extLst>
              <a:ext uri="{FF2B5EF4-FFF2-40B4-BE49-F238E27FC236}">
                <a16:creationId xmlns:a16="http://schemas.microsoft.com/office/drawing/2014/main" id="{68060C63-31F0-4FEE-9040-F6A2E25B25DF}"/>
              </a:ext>
            </a:extLst>
          </p:cNvPr>
          <p:cNvPicPr>
            <a:picLocks noChangeAspect="1"/>
          </p:cNvPicPr>
          <p:nvPr/>
        </p:nvPicPr>
        <p:blipFill>
          <a:blip r:embed="rId5"/>
          <a:stretch>
            <a:fillRect/>
          </a:stretch>
        </p:blipFill>
        <p:spPr>
          <a:xfrm>
            <a:off x="1549350" y="2730500"/>
            <a:ext cx="4490683" cy="1816099"/>
          </a:xfrm>
          <a:prstGeom prst="rect">
            <a:avLst/>
          </a:prstGeom>
        </p:spPr>
      </p:pic>
      <p:pic>
        <p:nvPicPr>
          <p:cNvPr id="5" name="Picture 4">
            <a:extLst>
              <a:ext uri="{FF2B5EF4-FFF2-40B4-BE49-F238E27FC236}">
                <a16:creationId xmlns:a16="http://schemas.microsoft.com/office/drawing/2014/main" id="{C701E4EF-CD74-42C7-8F80-7734632ED03E}"/>
              </a:ext>
            </a:extLst>
          </p:cNvPr>
          <p:cNvPicPr>
            <a:picLocks noChangeAspect="1"/>
          </p:cNvPicPr>
          <p:nvPr/>
        </p:nvPicPr>
        <p:blipFill>
          <a:blip r:embed="rId6"/>
          <a:stretch>
            <a:fillRect/>
          </a:stretch>
        </p:blipFill>
        <p:spPr>
          <a:xfrm>
            <a:off x="0" y="4343400"/>
            <a:ext cx="4330700" cy="2364410"/>
          </a:xfrm>
          <a:prstGeom prst="rect">
            <a:avLst/>
          </a:prstGeom>
        </p:spPr>
      </p:pic>
      <p:sp>
        <p:nvSpPr>
          <p:cNvPr id="14" name="Slide Number Placeholder 3">
            <a:extLst>
              <a:ext uri="{FF2B5EF4-FFF2-40B4-BE49-F238E27FC236}">
                <a16:creationId xmlns:a16="http://schemas.microsoft.com/office/drawing/2014/main" id="{75B4952A-8877-4D41-A606-43E29B9BE227}"/>
              </a:ext>
            </a:extLst>
          </p:cNvPr>
          <p:cNvSpPr txBox="1">
            <a:spLocks/>
          </p:cNvSpPr>
          <p:nvPr/>
        </p:nvSpPr>
        <p:spPr>
          <a:xfrm>
            <a:off x="11549268" y="6413649"/>
            <a:ext cx="642731" cy="40780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C2E478F-E849-4A8C-AF1F-CBCC78A7CBFA}" type="slidenum">
              <a:rPr lang="en-US" sz="1200" smtClean="0">
                <a:solidFill>
                  <a:schemeClr val="bg1"/>
                </a:solidFill>
                <a:latin typeface="Calibri" panose="020F0502020204030204" pitchFamily="34" charset="0"/>
              </a:rPr>
              <a:pPr algn="ctr"/>
              <a:t>55</a:t>
            </a:fld>
            <a:endParaRPr lang="en-US" sz="1200" dirty="0">
              <a:solidFill>
                <a:schemeClr val="bg1"/>
              </a:solidFill>
              <a:latin typeface="Calibri" panose="020F0502020204030204" pitchFamily="34" charset="0"/>
            </a:endParaRPr>
          </a:p>
        </p:txBody>
      </p:sp>
      <p:pic>
        <p:nvPicPr>
          <p:cNvPr id="6" name="slide55">
            <a:hlinkClick r:id="" action="ppaction://media"/>
            <a:extLst>
              <a:ext uri="{FF2B5EF4-FFF2-40B4-BE49-F238E27FC236}">
                <a16:creationId xmlns:a16="http://schemas.microsoft.com/office/drawing/2014/main" id="{DC1367D6-D58E-41B5-A00F-EC07E546CB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0510" y="6936755"/>
            <a:ext cx="609600" cy="609600"/>
          </a:xfrm>
          <a:prstGeom prst="rect">
            <a:avLst/>
          </a:prstGeom>
        </p:spPr>
      </p:pic>
    </p:spTree>
    <p:extLst>
      <p:ext uri="{BB962C8B-B14F-4D97-AF65-F5344CB8AC3E}">
        <p14:creationId xmlns:p14="http://schemas.microsoft.com/office/powerpoint/2010/main" val="361750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2000"/>
                                        <p:tgtEl>
                                          <p:spTgt spid="8">
                                            <p:txEl>
                                              <p:pRg st="1" end="1"/>
                                            </p:txEl>
                                          </p:spTgt>
                                        </p:tgtEl>
                                      </p:cBhvr>
                                    </p:animEffect>
                                  </p:childTnLst>
                                </p:cTn>
                              </p:par>
                              <p:par>
                                <p:cTn id="11" presetID="1" presetClass="mediacall" presetSubtype="0" fill="hold" nodeType="withEffect">
                                  <p:stCondLst>
                                    <p:cond delay="0"/>
                                  </p:stCondLst>
                                  <p:childTnLst>
                                    <p:cmd type="call" cmd="playFrom(0.0)">
                                      <p:cBhvr>
                                        <p:cTn id="12" dur="52845" fill="hold"/>
                                        <p:tgtEl>
                                          <p:spTgt spid="6"/>
                                        </p:tgtEl>
                                      </p:cBhvr>
                                    </p:cmd>
                                  </p:childTnLst>
                                </p:cTn>
                              </p:par>
                            </p:childTnLst>
                          </p:cTn>
                        </p:par>
                        <p:par>
                          <p:cTn id="13" fill="hold">
                            <p:stCondLst>
                              <p:cond delay="2000"/>
                            </p:stCondLst>
                            <p:childTnLst>
                              <p:par>
                                <p:cTn id="14" presetID="16" presetClass="entr" presetSubtype="2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2500"/>
                            </p:stCondLst>
                            <p:childTnLst>
                              <p:par>
                                <p:cTn id="18" presetID="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6"/>
                </p:tgtEl>
              </p:cMediaNode>
            </p:audio>
          </p:childTnLst>
        </p:cTn>
      </p:par>
    </p:tnLst>
    <p:bldLst>
      <p:bldP spid="8"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361EFFB7-8B3E-491D-89F4-6C4D12965016}"/>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32B205EF-4045-42E3-8101-270CAA2CF42C}"/>
              </a:ext>
              <a:ext uri="{C183D7F6-B498-43B3-948B-1728B52AA6E4}">
                <adec:decorative xmlns:adec="http://schemas.microsoft.com/office/drawing/2017/decorative" val="1"/>
              </a:ext>
            </a:extLst>
          </p:cNvPr>
          <p:cNvSpPr/>
          <p:nvPr/>
        </p:nvSpPr>
        <p:spPr>
          <a:xfrm>
            <a:off x="-71016" y="0"/>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12" name="Group 11">
            <a:extLst>
              <a:ext uri="{FF2B5EF4-FFF2-40B4-BE49-F238E27FC236}">
                <a16:creationId xmlns:a16="http://schemas.microsoft.com/office/drawing/2014/main" id="{1101DF86-6B00-49D3-9EFB-456055F79899}"/>
              </a:ext>
              <a:ext uri="{C183D7F6-B498-43B3-948B-1728B52AA6E4}">
                <adec:decorative xmlns:adec="http://schemas.microsoft.com/office/drawing/2017/decorative" val="1"/>
              </a:ext>
            </a:extLst>
          </p:cNvPr>
          <p:cNvGrpSpPr/>
          <p:nvPr/>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square">
              <a:extLst>
                <a:ext uri="{FF2B5EF4-FFF2-40B4-BE49-F238E27FC236}">
                  <a16:creationId xmlns:a16="http://schemas.microsoft.com/office/drawing/2014/main" id="{42A4A83C-0C6B-4A7C-B582-33988B027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4" name="Title 3">
            <a:extLst>
              <a:ext uri="{FF2B5EF4-FFF2-40B4-BE49-F238E27FC236}">
                <a16:creationId xmlns:a16="http://schemas.microsoft.com/office/drawing/2014/main" id="{9C2EEB1E-E5B2-44FA-8D26-4D510438DDB9}"/>
              </a:ext>
            </a:extLst>
          </p:cNvPr>
          <p:cNvSpPr>
            <a:spLocks noGrp="1"/>
          </p:cNvSpPr>
          <p:nvPr>
            <p:ph type="title"/>
          </p:nvPr>
        </p:nvSpPr>
        <p:spPr>
          <a:xfrm>
            <a:off x="4506095" y="2507633"/>
            <a:ext cx="4351911" cy="1769608"/>
          </a:xfrm>
        </p:spPr>
        <p:txBody>
          <a:bodyPr>
            <a:normAutofit/>
          </a:bodyPr>
          <a:lstStyle/>
          <a:p>
            <a:r>
              <a:rPr lang="en-US" dirty="0"/>
              <a:t>Financial Analysis</a:t>
            </a:r>
          </a:p>
        </p:txBody>
      </p:sp>
      <p:sp>
        <p:nvSpPr>
          <p:cNvPr id="19" name="Text Placeholder 2">
            <a:extLst>
              <a:ext uri="{FF2B5EF4-FFF2-40B4-BE49-F238E27FC236}">
                <a16:creationId xmlns:a16="http://schemas.microsoft.com/office/drawing/2014/main" id="{2F2E0D99-FB22-4130-AAF1-73D2822A328F}"/>
              </a:ext>
            </a:extLst>
          </p:cNvPr>
          <p:cNvSpPr txBox="1">
            <a:spLocks/>
          </p:cNvSpPr>
          <p:nvPr/>
        </p:nvSpPr>
        <p:spPr>
          <a:xfrm>
            <a:off x="4506095" y="4127455"/>
            <a:ext cx="4351912" cy="296437"/>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2F3342"/>
                </a:solidFill>
              </a:rPr>
              <a:t>Jeffery Morse Ministries</a:t>
            </a:r>
          </a:p>
        </p:txBody>
      </p:sp>
      <p:sp>
        <p:nvSpPr>
          <p:cNvPr id="14" name="Rectangle: Single Corner Snipped 13">
            <a:extLst>
              <a:ext uri="{FF2B5EF4-FFF2-40B4-BE49-F238E27FC236}">
                <a16:creationId xmlns:a16="http://schemas.microsoft.com/office/drawing/2014/main" id="{443EBCED-982A-454F-BC58-43B643EFA10D}"/>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571FE10C-81AC-4781-843B-B9994368CB9A}"/>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56</a:t>
            </a:fld>
            <a:endParaRPr lang="en-US" dirty="0"/>
          </a:p>
        </p:txBody>
      </p:sp>
    </p:spTree>
    <p:extLst>
      <p:ext uri="{BB962C8B-B14F-4D97-AF65-F5344CB8AC3E}">
        <p14:creationId xmlns:p14="http://schemas.microsoft.com/office/powerpoint/2010/main" val="39618542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2486025" y="440673"/>
            <a:ext cx="72199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Financial Projection Income Statement </a:t>
            </a: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2"/>
          </p:nvPr>
        </p:nvSpPr>
        <p:spPr>
          <a:xfrm>
            <a:off x="9364165" y="6479209"/>
            <a:ext cx="2844800" cy="365125"/>
          </a:xfrm>
        </p:spPr>
        <p:txBody>
          <a:bodyPr/>
          <a:lstStyle/>
          <a:p>
            <a:pPr algn="r"/>
            <a:fld id="{8C2E478F-E849-4A8C-AF1F-CBCC78A7CBFA}" type="slidenum">
              <a:rPr lang="en-US" smtClean="0">
                <a:solidFill>
                  <a:schemeClr val="bg1"/>
                </a:solidFill>
              </a:rPr>
              <a:pPr algn="r"/>
              <a:t>57</a:t>
            </a:fld>
            <a:endParaRPr lang="en-US" dirty="0">
              <a:solidFill>
                <a:schemeClr val="bg1"/>
              </a:solidFill>
            </a:endParaRPr>
          </a:p>
        </p:txBody>
      </p:sp>
      <p:grpSp>
        <p:nvGrpSpPr>
          <p:cNvPr id="14" name="Group 13">
            <a:extLst>
              <a:ext uri="{FF2B5EF4-FFF2-40B4-BE49-F238E27FC236}">
                <a16:creationId xmlns:a16="http://schemas.microsoft.com/office/drawing/2014/main" id="{0636D95B-578D-4B85-8E0E-5E8CF85BB290}"/>
              </a:ext>
            </a:extLst>
          </p:cNvPr>
          <p:cNvGrpSpPr/>
          <p:nvPr/>
        </p:nvGrpSpPr>
        <p:grpSpPr>
          <a:xfrm>
            <a:off x="342900" y="928657"/>
            <a:ext cx="11595099" cy="5815043"/>
            <a:chOff x="0" y="28417"/>
            <a:chExt cx="5683885" cy="4821129"/>
          </a:xfrm>
        </p:grpSpPr>
        <p:pic>
          <p:nvPicPr>
            <p:cNvPr id="16" name="Picture 15">
              <a:extLst>
                <a:ext uri="{FF2B5EF4-FFF2-40B4-BE49-F238E27FC236}">
                  <a16:creationId xmlns:a16="http://schemas.microsoft.com/office/drawing/2014/main" id="{B73E232C-0733-4FD8-9ED7-16B3A512F9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77901"/>
              <a:ext cx="5683885" cy="4271645"/>
            </a:xfrm>
            <a:prstGeom prst="rect">
              <a:avLst/>
            </a:prstGeom>
            <a:noFill/>
            <a:ln>
              <a:noFill/>
            </a:ln>
          </p:spPr>
        </p:pic>
        <p:sp>
          <p:nvSpPr>
            <p:cNvPr id="17" name="Text Box 2">
              <a:extLst>
                <a:ext uri="{FF2B5EF4-FFF2-40B4-BE49-F238E27FC236}">
                  <a16:creationId xmlns:a16="http://schemas.microsoft.com/office/drawing/2014/main" id="{63274EE1-A94F-4C5F-B139-1EF7A80C433C}"/>
                </a:ext>
              </a:extLst>
            </p:cNvPr>
            <p:cNvSpPr txBox="1">
              <a:spLocks noChangeArrowheads="1"/>
            </p:cNvSpPr>
            <p:nvPr/>
          </p:nvSpPr>
          <p:spPr bwMode="auto">
            <a:xfrm>
              <a:off x="2177197" y="28417"/>
              <a:ext cx="1417955" cy="40487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Taken as 0.1% of our benchmark organization</a:t>
              </a:r>
            </a:p>
          </p:txBody>
        </p:sp>
      </p:grpSp>
      <p:pic>
        <p:nvPicPr>
          <p:cNvPr id="2" name="slide57">
            <a:hlinkClick r:id="" action="ppaction://media"/>
            <a:extLst>
              <a:ext uri="{FF2B5EF4-FFF2-40B4-BE49-F238E27FC236}">
                <a16:creationId xmlns:a16="http://schemas.microsoft.com/office/drawing/2014/main" id="{E6F6E8FE-FED6-4B27-90FE-B3B3F66A7B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249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1498344" y="429592"/>
            <a:ext cx="9464675"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Financial Projection Balance Sheet &amp; Cash Flows</a:t>
            </a: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2"/>
          </p:nvPr>
        </p:nvSpPr>
        <p:spPr>
          <a:xfrm>
            <a:off x="9364165" y="6479209"/>
            <a:ext cx="2844800" cy="365125"/>
          </a:xfrm>
        </p:spPr>
        <p:txBody>
          <a:bodyPr/>
          <a:lstStyle/>
          <a:p>
            <a:pPr algn="r"/>
            <a:fld id="{8C2E478F-E849-4A8C-AF1F-CBCC78A7CBFA}" type="slidenum">
              <a:rPr lang="en-US" smtClean="0">
                <a:solidFill>
                  <a:schemeClr val="bg1"/>
                </a:solidFill>
              </a:rPr>
              <a:pPr algn="r"/>
              <a:t>58</a:t>
            </a:fld>
            <a:endParaRPr lang="en-US" dirty="0">
              <a:solidFill>
                <a:schemeClr val="bg1"/>
              </a:solidFill>
            </a:endParaRPr>
          </a:p>
        </p:txBody>
      </p:sp>
      <p:pic>
        <p:nvPicPr>
          <p:cNvPr id="10" name="Picture 9">
            <a:extLst>
              <a:ext uri="{FF2B5EF4-FFF2-40B4-BE49-F238E27FC236}">
                <a16:creationId xmlns:a16="http://schemas.microsoft.com/office/drawing/2014/main" id="{F0B837E7-F1DB-4332-8965-FB0C9081FF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100" y="1028048"/>
            <a:ext cx="10876169" cy="5471422"/>
          </a:xfrm>
          <a:prstGeom prst="rect">
            <a:avLst/>
          </a:prstGeom>
          <a:noFill/>
          <a:ln>
            <a:noFill/>
          </a:ln>
        </p:spPr>
      </p:pic>
      <p:pic>
        <p:nvPicPr>
          <p:cNvPr id="2" name="slide58">
            <a:hlinkClick r:id="" action="ppaction://media"/>
            <a:extLst>
              <a:ext uri="{FF2B5EF4-FFF2-40B4-BE49-F238E27FC236}">
                <a16:creationId xmlns:a16="http://schemas.microsoft.com/office/drawing/2014/main" id="{2CB57C33-4959-4DED-A60A-E3AB20CFB1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8332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361EFFB7-8B3E-491D-89F4-6C4D12965016}"/>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32B205EF-4045-42E3-8101-270CAA2CF42C}"/>
              </a:ext>
              <a:ext uri="{C183D7F6-B498-43B3-948B-1728B52AA6E4}">
                <adec:decorative xmlns:adec="http://schemas.microsoft.com/office/drawing/2017/decorative" val="1"/>
              </a:ext>
            </a:extLst>
          </p:cNvPr>
          <p:cNvSpPr/>
          <p:nvPr/>
        </p:nvSpPr>
        <p:spPr>
          <a:xfrm>
            <a:off x="-71016" y="0"/>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12" name="Group 11">
            <a:extLst>
              <a:ext uri="{FF2B5EF4-FFF2-40B4-BE49-F238E27FC236}">
                <a16:creationId xmlns:a16="http://schemas.microsoft.com/office/drawing/2014/main" id="{1101DF86-6B00-49D3-9EFB-456055F79899}"/>
              </a:ext>
              <a:ext uri="{C183D7F6-B498-43B3-948B-1728B52AA6E4}">
                <adec:decorative xmlns:adec="http://schemas.microsoft.com/office/drawing/2017/decorative" val="1"/>
              </a:ext>
            </a:extLst>
          </p:cNvPr>
          <p:cNvGrpSpPr/>
          <p:nvPr/>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square">
              <a:extLst>
                <a:ext uri="{FF2B5EF4-FFF2-40B4-BE49-F238E27FC236}">
                  <a16:creationId xmlns:a16="http://schemas.microsoft.com/office/drawing/2014/main" id="{42A4A83C-0C6B-4A7C-B582-33988B027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4" name="Title 3">
            <a:extLst>
              <a:ext uri="{FF2B5EF4-FFF2-40B4-BE49-F238E27FC236}">
                <a16:creationId xmlns:a16="http://schemas.microsoft.com/office/drawing/2014/main" id="{9C2EEB1E-E5B2-44FA-8D26-4D510438DDB9}"/>
              </a:ext>
            </a:extLst>
          </p:cNvPr>
          <p:cNvSpPr>
            <a:spLocks noGrp="1"/>
          </p:cNvSpPr>
          <p:nvPr>
            <p:ph type="title"/>
          </p:nvPr>
        </p:nvSpPr>
        <p:spPr>
          <a:xfrm>
            <a:off x="4506095" y="2507633"/>
            <a:ext cx="4351911" cy="1769608"/>
          </a:xfrm>
        </p:spPr>
        <p:txBody>
          <a:bodyPr>
            <a:normAutofit/>
          </a:bodyPr>
          <a:lstStyle/>
          <a:p>
            <a:r>
              <a:rPr lang="en-US" dirty="0"/>
              <a:t>Action Plan</a:t>
            </a:r>
          </a:p>
        </p:txBody>
      </p:sp>
      <p:sp>
        <p:nvSpPr>
          <p:cNvPr id="19" name="Text Placeholder 2">
            <a:extLst>
              <a:ext uri="{FF2B5EF4-FFF2-40B4-BE49-F238E27FC236}">
                <a16:creationId xmlns:a16="http://schemas.microsoft.com/office/drawing/2014/main" id="{2F2E0D99-FB22-4130-AAF1-73D2822A328F}"/>
              </a:ext>
            </a:extLst>
          </p:cNvPr>
          <p:cNvSpPr txBox="1">
            <a:spLocks/>
          </p:cNvSpPr>
          <p:nvPr/>
        </p:nvSpPr>
        <p:spPr>
          <a:xfrm>
            <a:off x="4506095" y="4127455"/>
            <a:ext cx="4351912" cy="296437"/>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2F3342"/>
                </a:solidFill>
              </a:rPr>
              <a:t>Ready Set GO</a:t>
            </a:r>
          </a:p>
        </p:txBody>
      </p:sp>
      <p:sp>
        <p:nvSpPr>
          <p:cNvPr id="8" name="Footer Placeholder 7">
            <a:extLst>
              <a:ext uri="{FF2B5EF4-FFF2-40B4-BE49-F238E27FC236}">
                <a16:creationId xmlns:a16="http://schemas.microsoft.com/office/drawing/2014/main" id="{37EAC647-D2A2-4904-B455-984AECA4DA77}"/>
              </a:ext>
            </a:extLst>
          </p:cNvPr>
          <p:cNvSpPr>
            <a:spLocks noGrp="1"/>
          </p:cNvSpPr>
          <p:nvPr>
            <p:ph type="ftr" sz="quarter" idx="16"/>
          </p:nvPr>
        </p:nvSpPr>
        <p:spPr/>
        <p:txBody>
          <a:bodyPr/>
          <a:lstStyle/>
          <a:p>
            <a:r>
              <a:rPr lang="en-US" dirty="0"/>
              <a:t>Add a Footer</a:t>
            </a:r>
          </a:p>
        </p:txBody>
      </p:sp>
      <p:sp>
        <p:nvSpPr>
          <p:cNvPr id="14" name="Rectangle: Single Corner Snipped 13">
            <a:extLst>
              <a:ext uri="{FF2B5EF4-FFF2-40B4-BE49-F238E27FC236}">
                <a16:creationId xmlns:a16="http://schemas.microsoft.com/office/drawing/2014/main" id="{443EBCED-982A-454F-BC58-43B643EFA10D}"/>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571FE10C-81AC-4781-843B-B9994368CB9A}"/>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59</a:t>
            </a:fld>
            <a:endParaRPr lang="en-US" dirty="0"/>
          </a:p>
        </p:txBody>
      </p:sp>
    </p:spTree>
    <p:extLst>
      <p:ext uri="{BB962C8B-B14F-4D97-AF65-F5344CB8AC3E}">
        <p14:creationId xmlns:p14="http://schemas.microsoft.com/office/powerpoint/2010/main" val="3551155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361EFFB7-8B3E-491D-89F4-6C4D12965016}"/>
              </a:ext>
            </a:extLst>
          </p:cNvPr>
          <p:cNvPicPr>
            <a:picLocks noGrp="1" noChangeAspect="1"/>
          </p:cNvPicPr>
          <p:nvPr>
            <p:ph type="pic" sz="quarter" idx="15"/>
          </p:nvPr>
        </p:nvPicPr>
        <p:blipFill>
          <a:blip r:embed="rId4">
            <a:extLst>
              <a:ext uri="{BEBA8EAE-BF5A-486C-A8C5-ECC9F3942E4B}">
                <a14:imgProps xmlns:a14="http://schemas.microsoft.com/office/drawing/2010/main">
                  <a14:imgLayer r:embed="rId5">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sp>
        <p:nvSpPr>
          <p:cNvPr id="11" name="Rectangle 10">
            <a:extLst>
              <a:ext uri="{FF2B5EF4-FFF2-40B4-BE49-F238E27FC236}">
                <a16:creationId xmlns:a16="http://schemas.microsoft.com/office/drawing/2014/main" id="{32B205EF-4045-42E3-8101-270CAA2CF42C}"/>
              </a:ext>
              <a:ext uri="{C183D7F6-B498-43B3-948B-1728B52AA6E4}">
                <adec:decorative xmlns:adec="http://schemas.microsoft.com/office/drawing/2017/decorative" val="1"/>
              </a:ext>
            </a:extLst>
          </p:cNvPr>
          <p:cNvSpPr/>
          <p:nvPr/>
        </p:nvSpPr>
        <p:spPr>
          <a:xfrm>
            <a:off x="-71016" y="0"/>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12" name="Group 11">
            <a:extLst>
              <a:ext uri="{FF2B5EF4-FFF2-40B4-BE49-F238E27FC236}">
                <a16:creationId xmlns:a16="http://schemas.microsoft.com/office/drawing/2014/main" id="{1101DF86-6B00-49D3-9EFB-456055F79899}"/>
              </a:ext>
              <a:ext uri="{C183D7F6-B498-43B3-948B-1728B52AA6E4}">
                <adec:decorative xmlns:adec="http://schemas.microsoft.com/office/drawing/2017/decorative" val="1"/>
              </a:ext>
            </a:extLst>
          </p:cNvPr>
          <p:cNvGrpSpPr/>
          <p:nvPr/>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square">
              <a:extLst>
                <a:ext uri="{FF2B5EF4-FFF2-40B4-BE49-F238E27FC236}">
                  <a16:creationId xmlns:a16="http://schemas.microsoft.com/office/drawing/2014/main" id="{42A4A83C-0C6B-4A7C-B582-33988B027F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4" name="Title 3">
            <a:extLst>
              <a:ext uri="{FF2B5EF4-FFF2-40B4-BE49-F238E27FC236}">
                <a16:creationId xmlns:a16="http://schemas.microsoft.com/office/drawing/2014/main" id="{9C2EEB1E-E5B2-44FA-8D26-4D510438DDB9}"/>
              </a:ext>
            </a:extLst>
          </p:cNvPr>
          <p:cNvSpPr>
            <a:spLocks noGrp="1"/>
          </p:cNvSpPr>
          <p:nvPr>
            <p:ph type="title"/>
          </p:nvPr>
        </p:nvSpPr>
        <p:spPr>
          <a:xfrm>
            <a:off x="4506095" y="2507633"/>
            <a:ext cx="4351911" cy="1769608"/>
          </a:xfrm>
        </p:spPr>
        <p:txBody>
          <a:bodyPr>
            <a:normAutofit/>
          </a:bodyPr>
          <a:lstStyle/>
          <a:p>
            <a:r>
              <a:rPr lang="en-US" dirty="0"/>
              <a:t>Vision Statement</a:t>
            </a:r>
          </a:p>
        </p:txBody>
      </p:sp>
      <p:sp>
        <p:nvSpPr>
          <p:cNvPr id="19" name="Text Placeholder 2">
            <a:extLst>
              <a:ext uri="{FF2B5EF4-FFF2-40B4-BE49-F238E27FC236}">
                <a16:creationId xmlns:a16="http://schemas.microsoft.com/office/drawing/2014/main" id="{2F2E0D99-FB22-4130-AAF1-73D2822A328F}"/>
              </a:ext>
            </a:extLst>
          </p:cNvPr>
          <p:cNvSpPr txBox="1">
            <a:spLocks/>
          </p:cNvSpPr>
          <p:nvPr/>
        </p:nvSpPr>
        <p:spPr>
          <a:xfrm>
            <a:off x="4506095" y="4127455"/>
            <a:ext cx="4351912" cy="296437"/>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2F3342"/>
                </a:solidFill>
              </a:rPr>
              <a:t>Jeffery Morse Ministries</a:t>
            </a:r>
          </a:p>
        </p:txBody>
      </p:sp>
      <p:sp>
        <p:nvSpPr>
          <p:cNvPr id="14" name="Rectangle: Single Corner Snipped 13">
            <a:extLst>
              <a:ext uri="{FF2B5EF4-FFF2-40B4-BE49-F238E27FC236}">
                <a16:creationId xmlns:a16="http://schemas.microsoft.com/office/drawing/2014/main" id="{443EBCED-982A-454F-BC58-43B643EFA10D}"/>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571FE10C-81AC-4781-843B-B9994368CB9A}"/>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6</a:t>
            </a:fld>
            <a:endParaRPr lang="en-US" dirty="0"/>
          </a:p>
        </p:txBody>
      </p:sp>
      <p:pic>
        <p:nvPicPr>
          <p:cNvPr id="2" name="slide6">
            <a:hlinkClick r:id="" action="ppaction://media"/>
            <a:extLst>
              <a:ext uri="{FF2B5EF4-FFF2-40B4-BE49-F238E27FC236}">
                <a16:creationId xmlns:a16="http://schemas.microsoft.com/office/drawing/2014/main" id="{2018EF0C-F2D6-47B2-948B-2CBB1F5959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2400" y="6915299"/>
            <a:ext cx="609600" cy="609600"/>
          </a:xfrm>
          <a:prstGeom prst="rect">
            <a:avLst/>
          </a:prstGeom>
        </p:spPr>
      </p:pic>
    </p:spTree>
    <p:extLst>
      <p:ext uri="{BB962C8B-B14F-4D97-AF65-F5344CB8AC3E}">
        <p14:creationId xmlns:p14="http://schemas.microsoft.com/office/powerpoint/2010/main" val="340667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103583" y="1281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6230682" y="136524"/>
            <a:ext cx="5769428" cy="6342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idx="4294967295"/>
          </p:nvPr>
        </p:nvSpPr>
        <p:spPr>
          <a:xfrm>
            <a:off x="3662107" y="0"/>
            <a:ext cx="5137150" cy="587375"/>
          </a:xfrm>
          <a:prstGeom prst="rect">
            <a:avLst/>
          </a:prstGeom>
        </p:spPr>
        <p:txBody>
          <a:bodyPr/>
          <a:lstStyle/>
          <a:p>
            <a:r>
              <a:rPr lang="en-US" dirty="0"/>
              <a:t>JMM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4294967295"/>
          </p:nvPr>
        </p:nvSpPr>
        <p:spPr>
          <a:xfrm>
            <a:off x="6422037" y="1052604"/>
            <a:ext cx="5480861" cy="5680606"/>
          </a:xfrm>
          <a:prstGeom prst="rect">
            <a:avLst/>
          </a:prstGeom>
        </p:spPr>
        <p:txBody>
          <a:bodyPr>
            <a:noAutofit/>
          </a:bodyPr>
          <a:lstStyle/>
          <a:p>
            <a:pPr marL="0" lvl="0" indent="0">
              <a:lnSpc>
                <a:spcPct val="200000"/>
              </a:lnSpc>
              <a:spcBef>
                <a:spcPts val="0"/>
              </a:spcBef>
              <a:spcAft>
                <a:spcPts val="800"/>
              </a:spcAft>
              <a:buNone/>
              <a:tabLst>
                <a:tab pos="457200" algn="l"/>
              </a:tabLst>
            </a:pPr>
            <a:r>
              <a:rPr lang="en-US" sz="1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Next Steps</a:t>
            </a:r>
            <a:r>
              <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Bef>
                <a:spcPts val="0"/>
              </a:spcBef>
              <a:spcAft>
                <a:spcPts val="800"/>
              </a:spcAft>
              <a:tabLst>
                <a:tab pos="457200" algn="l"/>
              </a:tabLst>
            </a:pPr>
            <a:r>
              <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Review all  non-profit status 501c3 with the IRS. </a:t>
            </a:r>
          </a:p>
          <a:p>
            <a:pPr>
              <a:lnSpc>
                <a:spcPct val="150000"/>
              </a:lnSpc>
              <a:spcBef>
                <a:spcPts val="0"/>
              </a:spcBef>
              <a:spcAft>
                <a:spcPts val="800"/>
              </a:spcAft>
              <a:tabLst>
                <a:tab pos="457200" algn="l"/>
              </a:tabLst>
            </a:pPr>
            <a:r>
              <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Review of the web presence and adjusted accordingly.  </a:t>
            </a:r>
          </a:p>
          <a:p>
            <a:pPr>
              <a:lnSpc>
                <a:spcPct val="150000"/>
              </a:lnSpc>
              <a:spcBef>
                <a:spcPts val="0"/>
              </a:spcBef>
              <a:spcAft>
                <a:spcPts val="800"/>
              </a:spcAft>
              <a:tabLst>
                <a:tab pos="457200" algn="l"/>
              </a:tabLst>
            </a:pPr>
            <a:r>
              <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Media Blitz “Get the Name Known” Then proceed in Partnership Blitz.</a:t>
            </a:r>
          </a:p>
          <a:p>
            <a:pPr>
              <a:lnSpc>
                <a:spcPct val="150000"/>
              </a:lnSpc>
              <a:spcBef>
                <a:spcPts val="0"/>
              </a:spcBef>
              <a:spcAft>
                <a:spcPts val="800"/>
              </a:spcAft>
              <a:tabLst>
                <a:tab pos="457200" algn="l"/>
              </a:tabLst>
            </a:pPr>
            <a:r>
              <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Crisis App up and Usable– Supply Chain, HR, Vender Chain, Logistics, and Tracking functioning properly.</a:t>
            </a:r>
          </a:p>
          <a:p>
            <a:pPr>
              <a:lnSpc>
                <a:spcPct val="150000"/>
              </a:lnSpc>
              <a:spcBef>
                <a:spcPts val="0"/>
              </a:spcBef>
              <a:spcAft>
                <a:spcPts val="800"/>
              </a:spcAft>
              <a:tabLst>
                <a:tab pos="457200" algn="l"/>
              </a:tabLst>
            </a:pPr>
            <a:r>
              <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Local Aid up scaled</a:t>
            </a:r>
          </a:p>
          <a:p>
            <a:pPr>
              <a:lnSpc>
                <a:spcPct val="150000"/>
              </a:lnSpc>
              <a:spcBef>
                <a:spcPts val="0"/>
              </a:spcBef>
              <a:spcAft>
                <a:spcPts val="800"/>
              </a:spcAft>
              <a:tabLst>
                <a:tab pos="457200" algn="l"/>
              </a:tabLst>
            </a:pPr>
            <a:r>
              <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Key Managers hired as needed</a:t>
            </a:r>
          </a:p>
          <a:p>
            <a:pPr>
              <a:lnSpc>
                <a:spcPct val="150000"/>
              </a:lnSpc>
              <a:spcBef>
                <a:spcPts val="0"/>
              </a:spcBef>
              <a:spcAft>
                <a:spcPts val="800"/>
              </a:spcAft>
              <a:tabLst>
                <a:tab pos="457200" algn="l"/>
              </a:tabLst>
            </a:pPr>
            <a:r>
              <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First international Response Effort</a:t>
            </a:r>
          </a:p>
          <a:p>
            <a:pPr>
              <a:lnSpc>
                <a:spcPct val="200000"/>
              </a:lnSpc>
              <a:spcBef>
                <a:spcPts val="0"/>
              </a:spcBef>
              <a:spcAft>
                <a:spcPts val="800"/>
              </a:spcAft>
              <a:tabLst>
                <a:tab pos="457200" algn="l"/>
              </a:tabLst>
            </a:pPr>
            <a:r>
              <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Incorporation</a:t>
            </a:r>
          </a:p>
          <a:p>
            <a:pPr marL="0" lvl="0" indent="0">
              <a:lnSpc>
                <a:spcPct val="200000"/>
              </a:lnSpc>
              <a:spcBef>
                <a:spcPts val="0"/>
              </a:spcBef>
              <a:spcAft>
                <a:spcPts val="800"/>
              </a:spcAft>
              <a:buNone/>
              <a:tabLst>
                <a:tab pos="457200" algn="l"/>
              </a:tabLst>
            </a:pPr>
            <a:r>
              <a:rPr 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 lofty hope is a one-year timetable before we address our first major crisis, realistically it will be closer to two.  No loans from financial institutions will be acquired in the startup of JMM. </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 Placeholder 8">
            <a:extLst>
              <a:ext uri="{FF2B5EF4-FFF2-40B4-BE49-F238E27FC236}">
                <a16:creationId xmlns:a16="http://schemas.microsoft.com/office/drawing/2014/main" id="{E5741CA4-3B54-4716-B959-3B39A5C03C27}"/>
              </a:ext>
            </a:extLst>
          </p:cNvPr>
          <p:cNvSpPr txBox="1">
            <a:spLocks/>
          </p:cNvSpPr>
          <p:nvPr/>
        </p:nvSpPr>
        <p:spPr>
          <a:xfrm>
            <a:off x="3778250" y="554659"/>
            <a:ext cx="4959350" cy="36512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t>Action Plan </a:t>
            </a: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2"/>
          </p:nvPr>
        </p:nvSpPr>
        <p:spPr>
          <a:xfrm>
            <a:off x="9364165" y="6479209"/>
            <a:ext cx="2844800" cy="365125"/>
          </a:xfrm>
        </p:spPr>
        <p:txBody>
          <a:bodyPr/>
          <a:lstStyle/>
          <a:p>
            <a:pPr algn="r"/>
            <a:fld id="{8C2E478F-E849-4A8C-AF1F-CBCC78A7CBFA}" type="slidenum">
              <a:rPr lang="en-US" smtClean="0">
                <a:solidFill>
                  <a:schemeClr val="bg1"/>
                </a:solidFill>
              </a:rPr>
              <a:pPr algn="r"/>
              <a:t>60</a:t>
            </a:fld>
            <a:endParaRPr lang="en-US" dirty="0">
              <a:solidFill>
                <a:schemeClr val="bg1"/>
              </a:solidFill>
            </a:endParaRPr>
          </a:p>
        </p:txBody>
      </p:sp>
      <p:sp>
        <p:nvSpPr>
          <p:cNvPr id="10" name="Text Placeholder 7">
            <a:extLst>
              <a:ext uri="{FF2B5EF4-FFF2-40B4-BE49-F238E27FC236}">
                <a16:creationId xmlns:a16="http://schemas.microsoft.com/office/drawing/2014/main" id="{77E9178A-F832-46EB-A9A2-878C675B5655}"/>
              </a:ext>
            </a:extLst>
          </p:cNvPr>
          <p:cNvSpPr txBox="1">
            <a:spLocks/>
          </p:cNvSpPr>
          <p:nvPr/>
        </p:nvSpPr>
        <p:spPr>
          <a:xfrm>
            <a:off x="191890" y="1027204"/>
            <a:ext cx="5480861" cy="5680606"/>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nSpc>
                <a:spcPct val="200000"/>
              </a:lnSpc>
              <a:spcBef>
                <a:spcPts val="200"/>
              </a:spcBef>
              <a:spcAft>
                <a:spcPts val="0"/>
              </a:spcAft>
              <a:buNone/>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Plans in Motion</a:t>
            </a:r>
          </a:p>
          <a:p>
            <a:pPr marL="0" marR="0" indent="0">
              <a:lnSpc>
                <a:spcPct val="200000"/>
              </a:lnSpc>
              <a:spcBef>
                <a:spcPts val="200"/>
              </a:spcBef>
              <a:spcAft>
                <a:spcPts val="0"/>
              </a:spcAft>
              <a:buNone/>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a:latin typeface="Times New Roman" panose="02020603050405020304" pitchFamily="18" charset="0"/>
                <a:ea typeface="Calibri" panose="020F0502020204030204" pitchFamily="34" charset="0"/>
                <a:cs typeface="Times New Roman" panose="02020603050405020304" pitchFamily="18" charset="0"/>
              </a:rPr>
              <a:t>JMM has created and reviewed both its constitution and bylaws for both JMM LLC and a second set for the future of the firm JMM INC.  The articles of LLC are already filed with the California State Secretary for JMM LLC, and an EIN for JMM LLC is established.  Web Pages for JMM are created and in the process of being updated.  The subsidiaries of JMM are established as single proprietor businesses and have EIN and are sovereign companies but are considered under the JMM LLC umbrella.  The business plan is now being completed.  Financial projections have been compiled.  Currently, the CEO has established a web presence under </a:t>
            </a:r>
            <a:r>
              <a:rPr lang="en-US" sz="1200" dirty="0" err="1">
                <a:latin typeface="Times New Roman" panose="02020603050405020304" pitchFamily="18" charset="0"/>
                <a:ea typeface="Calibri" panose="020F0502020204030204" pitchFamily="34" charset="0"/>
                <a:cs typeface="Times New Roman" panose="02020603050405020304" pitchFamily="18" charset="0"/>
              </a:rPr>
              <a:t>PcColusa</a:t>
            </a:r>
            <a:r>
              <a:rPr lang="en-US" sz="1200" dirty="0">
                <a:latin typeface="Times New Roman" panose="02020603050405020304" pitchFamily="18" charset="0"/>
                <a:ea typeface="Calibri" panose="020F0502020204030204" pitchFamily="34" charset="0"/>
                <a:cs typeface="Times New Roman" panose="02020603050405020304" pitchFamily="18" charset="0"/>
              </a:rPr>
              <a:t> were he is on staff streaming media live on the web on several platforms which include, Facebook, Periscope(Twitter) and YouTube.  </a:t>
            </a:r>
          </a:p>
        </p:txBody>
      </p:sp>
      <p:pic>
        <p:nvPicPr>
          <p:cNvPr id="2" name="slide60">
            <a:hlinkClick r:id="" action="ppaction://media"/>
            <a:extLst>
              <a:ext uri="{FF2B5EF4-FFF2-40B4-BE49-F238E27FC236}">
                <a16:creationId xmlns:a16="http://schemas.microsoft.com/office/drawing/2014/main" id="{72F0242B-53AB-46C6-A026-10F3485BF6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1754" y="6980859"/>
            <a:ext cx="609600" cy="609600"/>
          </a:xfrm>
          <a:prstGeom prst="rect">
            <a:avLst/>
          </a:prstGeom>
        </p:spPr>
      </p:pic>
      <p:pic>
        <p:nvPicPr>
          <p:cNvPr id="3" name="slide60-1">
            <a:hlinkClick r:id="" action="ppaction://media"/>
            <a:extLst>
              <a:ext uri="{FF2B5EF4-FFF2-40B4-BE49-F238E27FC236}">
                <a16:creationId xmlns:a16="http://schemas.microsoft.com/office/drawing/2014/main" id="{5262ED0E-1309-457A-AD8E-4633ECB2B04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95310" y="6997919"/>
            <a:ext cx="609600" cy="609600"/>
          </a:xfrm>
          <a:prstGeom prst="rect">
            <a:avLst/>
          </a:prstGeom>
        </p:spPr>
      </p:pic>
    </p:spTree>
    <p:extLst>
      <p:ext uri="{BB962C8B-B14F-4D97-AF65-F5344CB8AC3E}">
        <p14:creationId xmlns:p14="http://schemas.microsoft.com/office/powerpoint/2010/main" val="218901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 presetClass="mediacall" presetSubtype="0" fill="hold" nodeType="withEffect">
                                  <p:stCondLst>
                                    <p:cond delay="0"/>
                                  </p:stCondLst>
                                  <p:childTnLst>
                                    <p:cmd type="call" cmd="playFrom(0.0)">
                                      <p:cBhvr>
                                        <p:cTn id="9" dur="55614"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par>
                                <p:cTn id="18" presetID="1" presetClass="mediacall" presetSubtype="0" fill="hold" nodeType="withEffect">
                                  <p:stCondLst>
                                    <p:cond delay="0"/>
                                  </p:stCondLst>
                                  <p:childTnLst>
                                    <p:cmd type="call" cmd="playFrom(0.0)">
                                      <p:cBhvr>
                                        <p:cTn id="19" dur="50546" fill="hold"/>
                                        <p:tgtEl>
                                          <p:spTgt spid="3"/>
                                        </p:tgtEl>
                                      </p:cBhvr>
                                    </p:cmd>
                                  </p:childTnLst>
                                </p:cTn>
                              </p:par>
                              <p:par>
                                <p:cTn id="20" presetID="10" presetClass="entr" presetSubtype="0" fill="hold" nodeType="with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500"/>
                                        <p:tgtEl>
                                          <p:spTgt spid="8">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500"/>
                                        <p:tgtEl>
                                          <p:spTgt spid="8">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fade">
                                      <p:cBhvr>
                                        <p:cTn id="34" dur="500"/>
                                        <p:tgtEl>
                                          <p:spTgt spid="8">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
                                            <p:txEl>
                                              <p:pRg st="7" end="7"/>
                                            </p:txEl>
                                          </p:spTgt>
                                        </p:tgtEl>
                                        <p:attrNameLst>
                                          <p:attrName>style.visibility</p:attrName>
                                        </p:attrNameLst>
                                      </p:cBhvr>
                                      <p:to>
                                        <p:strVal val="visible"/>
                                      </p:to>
                                    </p:set>
                                    <p:animEffect transition="in" filter="fade">
                                      <p:cBhvr>
                                        <p:cTn id="40" dur="500"/>
                                        <p:tgtEl>
                                          <p:spTgt spid="8">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Effect transition="in" filter="fade">
                                      <p:cBhvr>
                                        <p:cTn id="43" dur="500"/>
                                        <p:tgtEl>
                                          <p:spTgt spid="8">
                                            <p:txEl>
                                              <p:pRg st="8" end="8"/>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8">
                                            <p:txEl>
                                              <p:pRg st="9" end="9"/>
                                            </p:txEl>
                                          </p:spTgt>
                                        </p:tgtEl>
                                        <p:attrNameLst>
                                          <p:attrName>style.visibility</p:attrName>
                                        </p:attrNameLst>
                                      </p:cBhvr>
                                      <p:to>
                                        <p:strVal val="visible"/>
                                      </p:to>
                                    </p:set>
                                    <p:animEffect transition="in" filter="fade">
                                      <p:cBhvr>
                                        <p:cTn id="46"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2"/>
                </p:tgtEl>
              </p:cMediaNode>
            </p:audio>
            <p:audio>
              <p:cMediaNode vol="80000" showWhenStopped="0">
                <p:cTn id="48"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29FEC681-B2A2-4568-A639-58DB0365B6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990601"/>
            <a:ext cx="1930400" cy="279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7" name="Title 1">
            <a:extLst>
              <a:ext uri="{FF2B5EF4-FFF2-40B4-BE49-F238E27FC236}">
                <a16:creationId xmlns:a16="http://schemas.microsoft.com/office/drawing/2014/main" id="{C221326F-0841-4733-BD8E-455843537279}"/>
              </a:ext>
            </a:extLst>
          </p:cNvPr>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GB" altLang="en-US">
                <a:latin typeface="Arial" panose="020B0604020202020204" pitchFamily="34" charset="0"/>
                <a:cs typeface="Arial" panose="020B0604020202020204" pitchFamily="34" charset="0"/>
              </a:rPr>
              <a:t>Strengthened collaboration / Coordination</a:t>
            </a:r>
          </a:p>
        </p:txBody>
      </p:sp>
      <p:pic>
        <p:nvPicPr>
          <p:cNvPr id="47108" name="Picture 5">
            <a:extLst>
              <a:ext uri="{FF2B5EF4-FFF2-40B4-BE49-F238E27FC236}">
                <a16:creationId xmlns:a16="http://schemas.microsoft.com/office/drawing/2014/main" id="{242500D0-BE20-4F02-80D0-4F9CCC6DC1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990601"/>
            <a:ext cx="5151438" cy="3084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9" name="Picture 6">
            <a:extLst>
              <a:ext uri="{FF2B5EF4-FFF2-40B4-BE49-F238E27FC236}">
                <a16:creationId xmlns:a16="http://schemas.microsoft.com/office/drawing/2014/main" id="{F3182652-EE16-469E-BCDD-739A639C9D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2376" y="3048000"/>
            <a:ext cx="390842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Single Corner Snipped 5">
            <a:extLst>
              <a:ext uri="{FF2B5EF4-FFF2-40B4-BE49-F238E27FC236}">
                <a16:creationId xmlns:a16="http://schemas.microsoft.com/office/drawing/2014/main" id="{C5A06A0F-4BEB-42EF-82CE-ED6575860D58}"/>
              </a:ext>
              <a:ext uri="{C183D7F6-B498-43B3-948B-1728B52AA6E4}">
                <adec:decorative xmlns:adec="http://schemas.microsoft.com/office/drawing/2017/decorative" val="1"/>
              </a:ext>
            </a:extLst>
          </p:cNvPr>
          <p:cNvSpPr/>
          <p:nvPr/>
        </p:nvSpPr>
        <p:spPr>
          <a:xfrm flipH="1">
            <a:off x="11549269" y="63690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3">
            <a:extLst>
              <a:ext uri="{FF2B5EF4-FFF2-40B4-BE49-F238E27FC236}">
                <a16:creationId xmlns:a16="http://schemas.microsoft.com/office/drawing/2014/main" id="{E5E29D31-FCF2-4111-85F0-0CFF7B46E365}"/>
              </a:ext>
            </a:extLst>
          </p:cNvPr>
          <p:cNvSpPr txBox="1">
            <a:spLocks/>
          </p:cNvSpPr>
          <p:nvPr/>
        </p:nvSpPr>
        <p:spPr>
          <a:xfrm>
            <a:off x="11548516" y="6415973"/>
            <a:ext cx="642731" cy="40780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slide61">
            <a:hlinkClick r:id="" action="ppaction://media"/>
            <a:extLst>
              <a:ext uri="{FF2B5EF4-FFF2-40B4-BE49-F238E27FC236}">
                <a16:creationId xmlns:a16="http://schemas.microsoft.com/office/drawing/2014/main" id="{D4A12B77-5BDF-4FF1-99DC-88AA4F3C2F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1283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dirty="0"/>
              <a:t>BE PREPARED! 	</a:t>
            </a:r>
          </a:p>
        </p:txBody>
      </p:sp>
      <p:sp>
        <p:nvSpPr>
          <p:cNvPr id="5" name="Text Placeholder 4"/>
          <p:cNvSpPr>
            <a:spLocks noGrp="1"/>
          </p:cNvSpPr>
          <p:nvPr>
            <p:ph type="body" idx="1"/>
          </p:nvPr>
        </p:nvSpPr>
        <p:spPr>
          <a:xfrm>
            <a:off x="4506094" y="4127455"/>
            <a:ext cx="4351911" cy="296437"/>
          </a:xfrm>
        </p:spPr>
        <p:txBody>
          <a:bodyPr>
            <a:normAutofit fontScale="62500" lnSpcReduction="20000"/>
          </a:bodyPr>
          <a:lstStyle/>
          <a:p>
            <a:pPr algn="ctr"/>
            <a:r>
              <a:rPr lang="en-US" sz="2800" dirty="0"/>
              <a:t>Crisis Hits</a:t>
            </a:r>
          </a:p>
        </p:txBody>
      </p:sp>
      <p:sp>
        <p:nvSpPr>
          <p:cNvPr id="6" name="Slide Number Placeholder 5">
            <a:extLst>
              <a:ext uri="{FF2B5EF4-FFF2-40B4-BE49-F238E27FC236}">
                <a16:creationId xmlns:a16="http://schemas.microsoft.com/office/drawing/2014/main" id="{B85409EE-1FA2-4E24-85C9-11218B2E5A09}"/>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62</a:t>
            </a:fld>
            <a:endParaRPr lang="en-US" dirty="0"/>
          </a:p>
        </p:txBody>
      </p:sp>
    </p:spTree>
    <p:extLst>
      <p:ext uri="{BB962C8B-B14F-4D97-AF65-F5344CB8AC3E}">
        <p14:creationId xmlns:p14="http://schemas.microsoft.com/office/powerpoint/2010/main" val="14814985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08D82C2A-E7C6-4D7E-A8A7-4AE9E01E2335}"/>
              </a:ext>
            </a:extLst>
          </p:cNvPr>
          <p:cNvSpPr>
            <a:spLocks noGrp="1"/>
          </p:cNvSpPr>
          <p:nvPr>
            <p:ph type="sldNum" sz="quarter" idx="15"/>
          </p:nvPr>
        </p:nvSpPr>
        <p:spPr>
          <a:xfrm>
            <a:off x="11549268" y="6413649"/>
            <a:ext cx="642731" cy="407804"/>
          </a:xfrm>
        </p:spPr>
        <p:txBody>
          <a:bodyPr/>
          <a:lstStyle/>
          <a:p>
            <a:pPr>
              <a:spcAft>
                <a:spcPts val="600"/>
              </a:spcAft>
            </a:pPr>
            <a:fld id="{8C2E478F-E849-4A8C-AF1F-CBCC78A7CBFA}" type="slidenum">
              <a:rPr lang="en-US" smtClean="0"/>
              <a:pPr>
                <a:spcAft>
                  <a:spcPts val="600"/>
                </a:spcAft>
              </a:pPr>
              <a:t>63</a:t>
            </a:fld>
            <a:endParaRPr lang="en-US"/>
          </a:p>
        </p:txBody>
      </p:sp>
      <p:sp>
        <p:nvSpPr>
          <p:cNvPr id="3" name="Subtitle 2"/>
          <p:cNvSpPr>
            <a:spLocks noGrp="1"/>
          </p:cNvSpPr>
          <p:nvPr>
            <p:ph type="body" sz="half" idx="2"/>
          </p:nvPr>
        </p:nvSpPr>
        <p:spPr>
          <a:xfrm>
            <a:off x="1016001" y="3032733"/>
            <a:ext cx="4101084" cy="979309"/>
          </a:xfrm>
          <a:prstGeom prst="rect">
            <a:avLst/>
          </a:prstGeom>
        </p:spPr>
        <p:txBody>
          <a:bodyPr>
            <a:normAutofit/>
          </a:bodyPr>
          <a:lstStyle/>
          <a:p>
            <a:pPr algn="ctr"/>
            <a:r>
              <a:rPr lang="en-US" dirty="0"/>
              <a:t>Key Manager Steps on site of a Crisis</a:t>
            </a:r>
          </a:p>
        </p:txBody>
      </p:sp>
      <p:sp>
        <p:nvSpPr>
          <p:cNvPr id="2" name="Title 1"/>
          <p:cNvSpPr>
            <a:spLocks noGrp="1"/>
          </p:cNvSpPr>
          <p:nvPr>
            <p:ph type="title"/>
          </p:nvPr>
        </p:nvSpPr>
        <p:spPr>
          <a:xfrm>
            <a:off x="1016001" y="2245131"/>
            <a:ext cx="4101084" cy="979308"/>
          </a:xfrm>
          <a:prstGeom prst="rect">
            <a:avLst/>
          </a:prstGeom>
        </p:spPr>
        <p:txBody>
          <a:bodyPr anchor="b">
            <a:normAutofit/>
          </a:bodyPr>
          <a:lstStyle/>
          <a:p>
            <a:r>
              <a:rPr lang="en-US" dirty="0"/>
              <a:t>   GET IT DONE!	</a:t>
            </a:r>
          </a:p>
        </p:txBody>
      </p:sp>
      <p:sp>
        <p:nvSpPr>
          <p:cNvPr id="12" name="Content Placeholder 10">
            <a:extLst>
              <a:ext uri="{FF2B5EF4-FFF2-40B4-BE49-F238E27FC236}">
                <a16:creationId xmlns:a16="http://schemas.microsoft.com/office/drawing/2014/main" id="{22AEFEDA-B645-4947-A148-525BD8CB87CF}"/>
              </a:ext>
            </a:extLst>
          </p:cNvPr>
          <p:cNvSpPr>
            <a:spLocks noGrp="1"/>
          </p:cNvSpPr>
          <p:nvPr>
            <p:ph idx="1"/>
          </p:nvPr>
        </p:nvSpPr>
        <p:spPr>
          <a:xfrm>
            <a:off x="6294438" y="587375"/>
            <a:ext cx="5326062" cy="5273675"/>
          </a:xfrm>
        </p:spPr>
        <p:txBody>
          <a:bodyPr>
            <a:normAutofit/>
          </a:bodyPr>
          <a:lstStyle/>
          <a:p>
            <a:pPr marL="457200" indent="-457200">
              <a:spcBef>
                <a:spcPts val="0"/>
              </a:spcBef>
              <a:buFont typeface="+mj-lt"/>
              <a:buAutoNum type="arabicPeriod"/>
            </a:pPr>
            <a:r>
              <a:rPr lang="en-US" dirty="0"/>
              <a:t>Appoint a crisis manager</a:t>
            </a:r>
          </a:p>
          <a:p>
            <a:pPr marL="457200" indent="-457200">
              <a:spcBef>
                <a:spcPts val="0"/>
              </a:spcBef>
              <a:buFont typeface="+mj-lt"/>
              <a:buAutoNum type="arabicPeriod"/>
            </a:pPr>
            <a:r>
              <a:rPr lang="en-US" dirty="0"/>
              <a:t>Evaluate the Need, and the Resource from the Crisis App</a:t>
            </a:r>
          </a:p>
          <a:p>
            <a:pPr marL="457200" indent="-457200">
              <a:spcBef>
                <a:spcPts val="0"/>
              </a:spcBef>
              <a:buFont typeface="+mj-lt"/>
              <a:buAutoNum type="arabicPeriod"/>
            </a:pPr>
            <a:r>
              <a:rPr lang="en-US" dirty="0"/>
              <a:t>Develop and circulate                crisis procedures</a:t>
            </a:r>
          </a:p>
          <a:p>
            <a:pPr marL="457200" indent="-457200">
              <a:spcBef>
                <a:spcPts val="0"/>
              </a:spcBef>
              <a:buFont typeface="+mj-lt"/>
              <a:buAutoNum type="arabicPeriod"/>
            </a:pPr>
            <a:r>
              <a:rPr lang="en-US" dirty="0"/>
              <a:t>Create emergency communications vehicles</a:t>
            </a:r>
          </a:p>
          <a:p>
            <a:pPr marL="457200" indent="-457200">
              <a:spcBef>
                <a:spcPts val="0"/>
              </a:spcBef>
              <a:buFont typeface="+mj-lt"/>
              <a:buAutoNum type="arabicPeriod"/>
            </a:pPr>
            <a:r>
              <a:rPr lang="en-US" dirty="0"/>
              <a:t>Determine Partnership Involvement</a:t>
            </a:r>
          </a:p>
          <a:p>
            <a:pPr marL="457200" indent="-457200">
              <a:spcBef>
                <a:spcPts val="0"/>
              </a:spcBef>
              <a:buFont typeface="+mj-lt"/>
              <a:buAutoNum type="arabicPeriod"/>
            </a:pPr>
            <a:r>
              <a:rPr lang="en-US" dirty="0"/>
              <a:t>Establish Schedule</a:t>
            </a:r>
          </a:p>
          <a:p>
            <a:pPr marL="457200" indent="-457200">
              <a:spcBef>
                <a:spcPts val="0"/>
              </a:spcBef>
              <a:buFont typeface="+mj-lt"/>
              <a:buAutoNum type="arabicPeriod"/>
            </a:pPr>
            <a:r>
              <a:rPr lang="en-US" dirty="0"/>
              <a:t>Distribute Aid</a:t>
            </a:r>
          </a:p>
          <a:p>
            <a:pPr marL="457200" indent="-457200">
              <a:spcBef>
                <a:spcPts val="0"/>
              </a:spcBef>
              <a:buFont typeface="+mj-lt"/>
              <a:buAutoNum type="arabicPeriod"/>
            </a:pPr>
            <a:r>
              <a:rPr lang="en-US" dirty="0"/>
              <a:t>Leave Everything Clean and Better</a:t>
            </a:r>
          </a:p>
          <a:p>
            <a:pPr marL="457200" indent="-457200">
              <a:spcBef>
                <a:spcPts val="0"/>
              </a:spcBef>
              <a:buFont typeface="+mj-lt"/>
              <a:buAutoNum type="arabicPeriod"/>
            </a:pPr>
            <a:endParaRPr lang="en-US" dirty="0"/>
          </a:p>
          <a:p>
            <a:pPr marL="457200" indent="-457200">
              <a:buFont typeface="+mj-lt"/>
              <a:buAutoNum type="arabicPeriod"/>
            </a:pPr>
            <a:endParaRPr lang="en-US" dirty="0"/>
          </a:p>
          <a:p>
            <a:pPr marL="0" indent="0">
              <a:buNone/>
            </a:pPr>
            <a:endParaRPr lang="en-US" dirty="0"/>
          </a:p>
        </p:txBody>
      </p:sp>
      <p:pic>
        <p:nvPicPr>
          <p:cNvPr id="4" name="slide63">
            <a:hlinkClick r:id="" action="ppaction://media"/>
            <a:extLst>
              <a:ext uri="{FF2B5EF4-FFF2-40B4-BE49-F238E27FC236}">
                <a16:creationId xmlns:a16="http://schemas.microsoft.com/office/drawing/2014/main" id="{53715F12-D75B-4B58-9F40-F3333EA823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20500" y="6959221"/>
            <a:ext cx="609600" cy="609600"/>
          </a:xfrm>
          <a:prstGeom prst="rect">
            <a:avLst/>
          </a:prstGeom>
        </p:spPr>
      </p:pic>
    </p:spTree>
    <p:extLst>
      <p:ext uri="{BB962C8B-B14F-4D97-AF65-F5344CB8AC3E}">
        <p14:creationId xmlns:p14="http://schemas.microsoft.com/office/powerpoint/2010/main" val="380382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4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800" dirty="0"/>
              <a:t>Appoint a crisis Manager</a:t>
            </a:r>
          </a:p>
        </p:txBody>
      </p:sp>
      <p:sp>
        <p:nvSpPr>
          <p:cNvPr id="3" name="Rectangle: Single Corner Snipped 2">
            <a:extLst>
              <a:ext uri="{FF2B5EF4-FFF2-40B4-BE49-F238E27FC236}">
                <a16:creationId xmlns:a16="http://schemas.microsoft.com/office/drawing/2014/main" id="{5B7A7468-310F-4DBC-933B-2AE97DCADA05}"/>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F9598120-51D5-423E-8368-5A7D36A33340}"/>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64</a:t>
            </a:fld>
            <a:endParaRPr lang="en-US" dirty="0"/>
          </a:p>
        </p:txBody>
      </p:sp>
      <p:pic>
        <p:nvPicPr>
          <p:cNvPr id="2" name="slide64">
            <a:hlinkClick r:id="" action="ppaction://media"/>
            <a:extLst>
              <a:ext uri="{FF2B5EF4-FFF2-40B4-BE49-F238E27FC236}">
                <a16:creationId xmlns:a16="http://schemas.microsoft.com/office/drawing/2014/main" id="{2D11695B-1443-439C-857E-854C983342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0893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risis team template.jpg"/>
          <p:cNvPicPr>
            <a:picLocks noGrp="1" noChangeAspect="1"/>
          </p:cNvPicPr>
          <p:nvPr>
            <p:ph idx="1"/>
          </p:nvPr>
        </p:nvPicPr>
        <p:blipFill>
          <a:blip r:embed="rId3" cstate="print"/>
          <a:srcRect l="4255" r="4121" b="16290"/>
          <a:stretch>
            <a:fillRect/>
          </a:stretch>
        </p:blipFill>
        <p:spPr>
          <a:xfrm>
            <a:off x="3046976" y="368012"/>
            <a:ext cx="6151989" cy="6370069"/>
          </a:xfrm>
        </p:spPr>
      </p:pic>
      <p:sp>
        <p:nvSpPr>
          <p:cNvPr id="3" name="Slide Number Placeholder 5">
            <a:extLst>
              <a:ext uri="{FF2B5EF4-FFF2-40B4-BE49-F238E27FC236}">
                <a16:creationId xmlns:a16="http://schemas.microsoft.com/office/drawing/2014/main" id="{EE4E22F9-B6CD-4E1B-89A0-5CB4E71BDDDB}"/>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65</a:t>
            </a:fld>
            <a:endParaRPr lang="en-US" dirty="0"/>
          </a:p>
        </p:txBody>
      </p:sp>
    </p:spTree>
    <p:extLst>
      <p:ext uri="{BB962C8B-B14F-4D97-AF65-F5344CB8AC3E}">
        <p14:creationId xmlns:p14="http://schemas.microsoft.com/office/powerpoint/2010/main" val="33112122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Crisis Team</a:t>
            </a:r>
          </a:p>
        </p:txBody>
      </p:sp>
      <p:sp>
        <p:nvSpPr>
          <p:cNvPr id="5" name="Content Placeholder 4"/>
          <p:cNvSpPr>
            <a:spLocks noGrp="1"/>
          </p:cNvSpPr>
          <p:nvPr>
            <p:ph idx="1"/>
          </p:nvPr>
        </p:nvSpPr>
        <p:spPr/>
        <p:txBody>
          <a:bodyPr/>
          <a:lstStyle/>
          <a:p>
            <a:pPr marL="0" indent="0">
              <a:buNone/>
            </a:pPr>
            <a:r>
              <a:rPr lang="en-US" sz="3200" dirty="0"/>
              <a:t>Who?</a:t>
            </a:r>
          </a:p>
          <a:p>
            <a:pPr marL="914400"/>
            <a:r>
              <a:rPr lang="en-US" sz="2800" dirty="0"/>
              <a:t>President or CEO </a:t>
            </a:r>
          </a:p>
          <a:p>
            <a:pPr marL="914400"/>
            <a:r>
              <a:rPr lang="en-US" sz="2800" dirty="0"/>
              <a:t>Chief operations officer </a:t>
            </a:r>
          </a:p>
          <a:p>
            <a:pPr marL="914400"/>
            <a:r>
              <a:rPr lang="en-US" sz="2800" dirty="0"/>
              <a:t>Chief communications officer </a:t>
            </a:r>
          </a:p>
          <a:p>
            <a:pPr marL="914400"/>
            <a:r>
              <a:rPr lang="en-US" sz="2800" dirty="0"/>
              <a:t>Legal counsel </a:t>
            </a:r>
          </a:p>
          <a:p>
            <a:pPr marL="914400"/>
            <a:r>
              <a:rPr lang="en-US" sz="2800" dirty="0"/>
              <a:t>Safety officer </a:t>
            </a:r>
          </a:p>
          <a:p>
            <a:pPr marL="914400"/>
            <a:r>
              <a:rPr lang="en-US" sz="2800" dirty="0"/>
              <a:t>Board president </a:t>
            </a:r>
          </a:p>
          <a:p>
            <a:pPr marL="914400"/>
            <a:r>
              <a:rPr lang="en-US" sz="2800" dirty="0"/>
              <a:t>HR Lead</a:t>
            </a:r>
          </a:p>
          <a:p>
            <a:pPr lvl="1"/>
            <a:endParaRPr lang="en-US" dirty="0"/>
          </a:p>
          <a:p>
            <a:endParaRPr lang="en-US" dirty="0"/>
          </a:p>
        </p:txBody>
      </p:sp>
      <p:sp>
        <p:nvSpPr>
          <p:cNvPr id="6" name="Slide Number Placeholder 5">
            <a:extLst>
              <a:ext uri="{FF2B5EF4-FFF2-40B4-BE49-F238E27FC236}">
                <a16:creationId xmlns:a16="http://schemas.microsoft.com/office/drawing/2014/main" id="{42C12CA4-F623-4500-A613-614823CA87C7}"/>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66</a:t>
            </a:fld>
            <a:endParaRPr lang="en-US" dirty="0"/>
          </a:p>
        </p:txBody>
      </p:sp>
    </p:spTree>
    <p:extLst>
      <p:ext uri="{BB962C8B-B14F-4D97-AF65-F5344CB8AC3E}">
        <p14:creationId xmlns:p14="http://schemas.microsoft.com/office/powerpoint/2010/main" val="42811411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4800" dirty="0"/>
              <a:t>Evaluate the need</a:t>
            </a:r>
          </a:p>
        </p:txBody>
      </p:sp>
      <p:sp>
        <p:nvSpPr>
          <p:cNvPr id="3" name="Rectangle: Single Corner Snipped 2">
            <a:extLst>
              <a:ext uri="{FF2B5EF4-FFF2-40B4-BE49-F238E27FC236}">
                <a16:creationId xmlns:a16="http://schemas.microsoft.com/office/drawing/2014/main" id="{4B73195C-CEE0-421F-9113-74021BB5E6DE}"/>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a:extLst>
              <a:ext uri="{FF2B5EF4-FFF2-40B4-BE49-F238E27FC236}">
                <a16:creationId xmlns:a16="http://schemas.microsoft.com/office/drawing/2014/main" id="{EC5C2202-15FA-4E70-A11C-F6F8DC36ED24}"/>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67</a:t>
            </a:fld>
            <a:endParaRPr lang="en-US" dirty="0"/>
          </a:p>
        </p:txBody>
      </p:sp>
    </p:spTree>
    <p:extLst>
      <p:ext uri="{BB962C8B-B14F-4D97-AF65-F5344CB8AC3E}">
        <p14:creationId xmlns:p14="http://schemas.microsoft.com/office/powerpoint/2010/main" val="9851398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820946"/>
            <a:ext cx="8229600" cy="779254"/>
          </a:xfrm>
        </p:spPr>
        <p:txBody>
          <a:bodyPr>
            <a:normAutofit/>
          </a:bodyPr>
          <a:lstStyle/>
          <a:p>
            <a:r>
              <a:rPr lang="en-US" dirty="0"/>
              <a:t>When to Activate “Crisis Mode”</a:t>
            </a:r>
          </a:p>
        </p:txBody>
      </p:sp>
      <p:sp>
        <p:nvSpPr>
          <p:cNvPr id="4" name="Content Placeholder 3"/>
          <p:cNvSpPr>
            <a:spLocks noGrp="1"/>
          </p:cNvSpPr>
          <p:nvPr>
            <p:ph idx="1"/>
          </p:nvPr>
        </p:nvSpPr>
        <p:spPr>
          <a:xfrm>
            <a:off x="1981200" y="1888761"/>
            <a:ext cx="8229600" cy="4588239"/>
          </a:xfrm>
        </p:spPr>
        <p:txBody>
          <a:bodyPr>
            <a:normAutofit lnSpcReduction="10000"/>
          </a:bodyPr>
          <a:lstStyle/>
          <a:p>
            <a:r>
              <a:rPr lang="en-US" dirty="0"/>
              <a:t>Is there an immediate threat to safety or to the reputation of the company or the industry? </a:t>
            </a:r>
          </a:p>
          <a:p>
            <a:r>
              <a:rPr lang="en-US" dirty="0"/>
              <a:t>Are you traveling to an unsafe destination?</a:t>
            </a:r>
          </a:p>
          <a:p>
            <a:r>
              <a:rPr lang="en-US" dirty="0"/>
              <a:t>Is there impending weather that could affect you?</a:t>
            </a:r>
          </a:p>
          <a:p>
            <a:r>
              <a:rPr lang="en-US" dirty="0"/>
              <a:t>Have you been notified of a crisis by a credible source? </a:t>
            </a:r>
          </a:p>
          <a:p>
            <a:r>
              <a:rPr lang="en-US" dirty="0"/>
              <a:t>Have there been any fatalities? </a:t>
            </a:r>
          </a:p>
          <a:p>
            <a:r>
              <a:rPr lang="en-US" dirty="0"/>
              <a:t>Are the media calling? </a:t>
            </a:r>
          </a:p>
          <a:p>
            <a:r>
              <a:rPr lang="en-US" dirty="0"/>
              <a:t>Has real or false information been reported in the media  -- especially social media? </a:t>
            </a:r>
          </a:p>
          <a:p>
            <a:endParaRPr lang="en-US" dirty="0"/>
          </a:p>
        </p:txBody>
      </p:sp>
      <p:sp>
        <p:nvSpPr>
          <p:cNvPr id="5" name="Slide Number Placeholder 5">
            <a:extLst>
              <a:ext uri="{FF2B5EF4-FFF2-40B4-BE49-F238E27FC236}">
                <a16:creationId xmlns:a16="http://schemas.microsoft.com/office/drawing/2014/main" id="{8D86BB9E-DB5A-4CB6-A325-5F983092EB3D}"/>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68</a:t>
            </a:fld>
            <a:endParaRPr lang="en-US" dirty="0"/>
          </a:p>
        </p:txBody>
      </p:sp>
    </p:spTree>
    <p:extLst>
      <p:ext uri="{BB962C8B-B14F-4D97-AF65-F5344CB8AC3E}">
        <p14:creationId xmlns:p14="http://schemas.microsoft.com/office/powerpoint/2010/main" val="12644004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Communications: Operations </a:t>
            </a:r>
          </a:p>
        </p:txBody>
      </p:sp>
      <p:sp>
        <p:nvSpPr>
          <p:cNvPr id="7" name="Content Placeholder 6"/>
          <p:cNvSpPr>
            <a:spLocks noGrp="1"/>
          </p:cNvSpPr>
          <p:nvPr>
            <p:ph idx="1"/>
          </p:nvPr>
        </p:nvSpPr>
        <p:spPr>
          <a:xfrm>
            <a:off x="1981200" y="1600200"/>
            <a:ext cx="8229600" cy="3931170"/>
          </a:xfrm>
        </p:spPr>
        <p:txBody>
          <a:bodyPr>
            <a:normAutofit/>
          </a:bodyPr>
          <a:lstStyle/>
          <a:p>
            <a:r>
              <a:rPr lang="en-US" dirty="0"/>
              <a:t>Ensure that systems are in place for maintaining and replacing if necessary:</a:t>
            </a:r>
          </a:p>
          <a:p>
            <a:pPr lvl="2"/>
            <a:r>
              <a:rPr lang="en-US" sz="2000" dirty="0"/>
              <a:t>Wi-Fi network</a:t>
            </a:r>
          </a:p>
          <a:p>
            <a:pPr lvl="2"/>
            <a:r>
              <a:rPr lang="en-US" sz="2000" dirty="0"/>
              <a:t>Phone system</a:t>
            </a:r>
          </a:p>
          <a:p>
            <a:pPr lvl="2"/>
            <a:r>
              <a:rPr lang="en-US" sz="2000" dirty="0"/>
              <a:t>Email servers and backup</a:t>
            </a:r>
          </a:p>
          <a:p>
            <a:pPr lvl="2"/>
            <a:r>
              <a:rPr lang="en-US" sz="2000" dirty="0"/>
              <a:t>Financial records</a:t>
            </a:r>
          </a:p>
          <a:p>
            <a:pPr lvl="2"/>
            <a:r>
              <a:rPr lang="en-US" sz="2000" dirty="0"/>
              <a:t>Website</a:t>
            </a:r>
          </a:p>
          <a:p>
            <a:pPr lvl="2"/>
            <a:r>
              <a:rPr lang="en-US" sz="2000" dirty="0"/>
              <a:t>Crisis app</a:t>
            </a:r>
          </a:p>
          <a:p>
            <a:pPr lvl="2">
              <a:buNone/>
            </a:pPr>
            <a:endParaRPr lang="en-US" sz="2000" dirty="0"/>
          </a:p>
          <a:p>
            <a:pPr lvl="1" algn="ctr">
              <a:spcBef>
                <a:spcPts val="0"/>
              </a:spcBef>
              <a:buNone/>
            </a:pPr>
            <a:r>
              <a:rPr lang="en-US" sz="2400" b="1" dirty="0"/>
              <a:t>Responsible: </a:t>
            </a:r>
            <a:r>
              <a:rPr lang="en-US" sz="2400" dirty="0"/>
              <a:t>Chief Operations Officer/Chief Communications Officer </a:t>
            </a:r>
          </a:p>
          <a:p>
            <a:pPr lvl="1"/>
            <a:endParaRPr lang="en-US" dirty="0"/>
          </a:p>
        </p:txBody>
      </p:sp>
      <p:sp>
        <p:nvSpPr>
          <p:cNvPr id="4" name="Slide Number Placeholder 5">
            <a:extLst>
              <a:ext uri="{FF2B5EF4-FFF2-40B4-BE49-F238E27FC236}">
                <a16:creationId xmlns:a16="http://schemas.microsoft.com/office/drawing/2014/main" id="{8ECF3617-506F-4D50-8125-AB0C89C353BA}"/>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69</a:t>
            </a:fld>
            <a:endParaRPr lang="en-US" dirty="0"/>
          </a:p>
        </p:txBody>
      </p:sp>
    </p:spTree>
    <p:extLst>
      <p:ext uri="{BB962C8B-B14F-4D97-AF65-F5344CB8AC3E}">
        <p14:creationId xmlns:p14="http://schemas.microsoft.com/office/powerpoint/2010/main" val="55419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6" name="Picture 15" descr="A person holding a sign&#10;&#10;Description automatically generated">
            <a:extLst>
              <a:ext uri="{FF2B5EF4-FFF2-40B4-BE49-F238E27FC236}">
                <a16:creationId xmlns:a16="http://schemas.microsoft.com/office/drawing/2014/main" id="{E62A8792-6B6A-420E-85D5-7580E908A89E}"/>
              </a:ext>
            </a:extLst>
          </p:cNvPr>
          <p:cNvPicPr>
            <a:picLocks noChangeAspect="1"/>
          </p:cNvPicPr>
          <p:nvPr/>
        </p:nvPicPr>
        <p:blipFill>
          <a:blip r:embed="rId4"/>
          <a:stretch>
            <a:fillRect/>
          </a:stretch>
        </p:blipFill>
        <p:spPr>
          <a:xfrm>
            <a:off x="6991250" y="348916"/>
            <a:ext cx="5200750" cy="6258712"/>
          </a:xfrm>
          <a:prstGeom prst="rect">
            <a:avLst/>
          </a:prstGeom>
        </p:spPr>
      </p:pic>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957943" y="655467"/>
            <a:ext cx="5769428"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4744B28E-5E14-4A77-AD4F-C979905862BF}"/>
              </a:ext>
            </a:extLst>
          </p:cNvPr>
          <p:cNvSpPr>
            <a:spLocks noGrp="1"/>
          </p:cNvSpPr>
          <p:nvPr>
            <p:ph type="body" idx="13"/>
          </p:nvPr>
        </p:nvSpPr>
        <p:spPr>
          <a:xfrm>
            <a:off x="1137900" y="1729098"/>
            <a:ext cx="4958100" cy="365125"/>
          </a:xfrm>
        </p:spPr>
        <p:txBody>
          <a:bodyPr/>
          <a:lstStyle/>
          <a:p>
            <a:pPr algn="ctr"/>
            <a:r>
              <a:rPr lang="en-US" dirty="0"/>
              <a:t>Vision Statement</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2"/>
          </p:nvPr>
        </p:nvSpPr>
        <p:spPr>
          <a:xfrm>
            <a:off x="694063" y="2246635"/>
            <a:ext cx="6033306" cy="3995868"/>
          </a:xfrm>
        </p:spPr>
        <p:txBody>
          <a:bodyPr>
            <a:normAutofit fontScale="92500" lnSpcReduction="10000"/>
          </a:bodyPr>
          <a:lstStyle/>
          <a:p>
            <a:pPr indent="457200">
              <a:lnSpc>
                <a:spcPct val="200000"/>
              </a:lnSpc>
              <a:spcBef>
                <a:spcPts val="0"/>
              </a:spcBef>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Centering on proclaiming the Gospel of Jesus Christ, to people in every country of the world, while fulfilling the call to feed, clothe, house, and minister to all we can while demonstrating excellence, honesty, faithfulness, and the love of Christ.</a:t>
            </a:r>
            <a:endParaRPr lang="en-US" dirty="0"/>
          </a:p>
        </p:txBody>
      </p:sp>
      <p:pic>
        <p:nvPicPr>
          <p:cNvPr id="6" name="Picture 5" descr="A close up of a logo&#10;&#10;Description automatically generated">
            <a:extLst>
              <a:ext uri="{FF2B5EF4-FFF2-40B4-BE49-F238E27FC236}">
                <a16:creationId xmlns:a16="http://schemas.microsoft.com/office/drawing/2014/main" id="{9C2F221F-E4DB-460B-99AB-FE1578744533}"/>
              </a:ext>
            </a:extLst>
          </p:cNvPr>
          <p:cNvPicPr>
            <a:picLocks noChangeAspect="1"/>
          </p:cNvPicPr>
          <p:nvPr/>
        </p:nvPicPr>
        <p:blipFill>
          <a:blip r:embed="rId5"/>
          <a:stretch>
            <a:fillRect/>
          </a:stretch>
        </p:blipFill>
        <p:spPr>
          <a:xfrm>
            <a:off x="1655107" y="723165"/>
            <a:ext cx="3809524" cy="997723"/>
          </a:xfrm>
          <a:prstGeom prst="rect">
            <a:avLst/>
          </a:prstGeom>
        </p:spPr>
      </p:pic>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63119" y="6319803"/>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5"/>
          </p:nvPr>
        </p:nvSpPr>
        <p:spPr/>
        <p:txBody>
          <a:bodyPr/>
          <a:lstStyle/>
          <a:p>
            <a:fld id="{8C2E478F-E849-4A8C-AF1F-CBCC78A7CBFA}" type="slidenum">
              <a:rPr lang="en-US" smtClean="0"/>
              <a:pPr/>
              <a:t>7</a:t>
            </a:fld>
            <a:endParaRPr lang="en-US" dirty="0"/>
          </a:p>
        </p:txBody>
      </p:sp>
      <p:pic>
        <p:nvPicPr>
          <p:cNvPr id="17" name="slide7">
            <a:hlinkClick r:id="" action="ppaction://media"/>
            <a:extLst>
              <a:ext uri="{FF2B5EF4-FFF2-40B4-BE49-F238E27FC236}">
                <a16:creationId xmlns:a16="http://schemas.microsoft.com/office/drawing/2014/main" id="{04A63EC0-BE44-481B-8A92-9B6ED0296C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96250" y="6915299"/>
            <a:ext cx="609600" cy="609600"/>
          </a:xfrm>
          <a:prstGeom prst="rect">
            <a:avLst/>
          </a:prstGeom>
        </p:spPr>
      </p:pic>
    </p:spTree>
    <p:extLst>
      <p:ext uri="{BB962C8B-B14F-4D97-AF65-F5344CB8AC3E}">
        <p14:creationId xmlns:p14="http://schemas.microsoft.com/office/powerpoint/2010/main" val="263983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14" fill="hold"/>
                                        <p:tgtEl>
                                          <p:spTgt spid="17"/>
                                        </p:tgtEl>
                                      </p:cBhvr>
                                    </p:cmd>
                                  </p:childTnLst>
                                </p:cTn>
                              </p:par>
                              <p:par>
                                <p:cTn id="7" presetID="10" presetClass="entr" presetSubtype="0" fill="hold" grpId="0" nodeType="withEffect">
                                  <p:stCondLst>
                                    <p:cond delay="200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fade">
                                      <p:cBhvr>
                                        <p:cTn id="9"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7"/>
                </p:tgtEl>
              </p:cMediaNode>
            </p:audio>
          </p:childTnLst>
        </p:cTn>
      </p:par>
    </p:tnLst>
    <p:bldLst>
      <p:bldP spid="8"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Monitoring</a:t>
            </a:r>
          </a:p>
        </p:txBody>
      </p:sp>
      <p:sp>
        <p:nvSpPr>
          <p:cNvPr id="3" name="Content Placeholder 2"/>
          <p:cNvSpPr>
            <a:spLocks noGrp="1"/>
          </p:cNvSpPr>
          <p:nvPr>
            <p:ph idx="1"/>
          </p:nvPr>
        </p:nvSpPr>
        <p:spPr>
          <a:xfrm>
            <a:off x="1981201" y="1600200"/>
            <a:ext cx="8229599" cy="4980482"/>
          </a:xfrm>
        </p:spPr>
        <p:txBody>
          <a:bodyPr/>
          <a:lstStyle/>
          <a:p>
            <a:r>
              <a:rPr lang="en-US" dirty="0"/>
              <a:t>Start now to identify resources that are in house or will have to be hired to: </a:t>
            </a:r>
          </a:p>
          <a:p>
            <a:pPr lvl="1"/>
            <a:r>
              <a:rPr lang="en-US" dirty="0"/>
              <a:t>Monitor all news outlets, social media channels (including not just your own channels, such as Facebook, Twitter, Pinterest, Instagram, etc., but also foreign channels in the event the crisis occurs in another country) </a:t>
            </a:r>
          </a:p>
          <a:p>
            <a:pPr lvl="1"/>
            <a:r>
              <a:rPr lang="en-US" dirty="0"/>
              <a:t>Close down social media outlets if necessary </a:t>
            </a:r>
          </a:p>
          <a:p>
            <a:pPr lvl="1"/>
            <a:r>
              <a:rPr lang="en-US" dirty="0"/>
              <a:t>Implement emergency 800 number, dark site on website, multi-channel app</a:t>
            </a:r>
          </a:p>
          <a:p>
            <a:pPr lvl="1"/>
            <a:endParaRPr lang="en-US" dirty="0"/>
          </a:p>
          <a:p>
            <a:pPr lvl="1" algn="ctr">
              <a:buNone/>
            </a:pPr>
            <a:r>
              <a:rPr lang="en-US" sz="2400" b="1" dirty="0"/>
              <a:t>Responsible: </a:t>
            </a:r>
            <a:r>
              <a:rPr lang="en-US" sz="2400" dirty="0"/>
              <a:t>Chief Communications Officer </a:t>
            </a:r>
          </a:p>
          <a:p>
            <a:pPr lvl="1"/>
            <a:endParaRPr lang="en-US" dirty="0"/>
          </a:p>
        </p:txBody>
      </p:sp>
      <p:sp>
        <p:nvSpPr>
          <p:cNvPr id="4" name="Slide Number Placeholder 5">
            <a:extLst>
              <a:ext uri="{FF2B5EF4-FFF2-40B4-BE49-F238E27FC236}">
                <a16:creationId xmlns:a16="http://schemas.microsoft.com/office/drawing/2014/main" id="{F7249627-E126-4580-BC45-42A56762E1F8}"/>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70</a:t>
            </a:fld>
            <a:endParaRPr lang="en-US" dirty="0"/>
          </a:p>
        </p:txBody>
      </p:sp>
    </p:spTree>
    <p:extLst>
      <p:ext uri="{BB962C8B-B14F-4D97-AF65-F5344CB8AC3E}">
        <p14:creationId xmlns:p14="http://schemas.microsoft.com/office/powerpoint/2010/main" val="30070713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resource template.jpg"/>
          <p:cNvPicPr>
            <a:picLocks noGrp="1" noChangeAspect="1"/>
          </p:cNvPicPr>
          <p:nvPr>
            <p:ph idx="1"/>
          </p:nvPr>
        </p:nvPicPr>
        <p:blipFill>
          <a:blip r:embed="rId3" cstate="print"/>
          <a:stretch>
            <a:fillRect/>
          </a:stretch>
        </p:blipFill>
        <p:spPr>
          <a:xfrm>
            <a:off x="2828007" y="479686"/>
            <a:ext cx="6610144" cy="6018551"/>
          </a:xfrm>
        </p:spPr>
      </p:pic>
      <p:sp>
        <p:nvSpPr>
          <p:cNvPr id="3" name="Slide Number Placeholder 5">
            <a:extLst>
              <a:ext uri="{FF2B5EF4-FFF2-40B4-BE49-F238E27FC236}">
                <a16:creationId xmlns:a16="http://schemas.microsoft.com/office/drawing/2014/main" id="{78023833-66BD-4AA3-94A2-8FAE0026FE2F}"/>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71</a:t>
            </a:fld>
            <a:endParaRPr lang="en-US" dirty="0"/>
          </a:p>
        </p:txBody>
      </p:sp>
    </p:spTree>
    <p:extLst>
      <p:ext uri="{BB962C8B-B14F-4D97-AF65-F5344CB8AC3E}">
        <p14:creationId xmlns:p14="http://schemas.microsoft.com/office/powerpoint/2010/main" val="4025865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683300"/>
            <a:ext cx="8229600" cy="990600"/>
          </a:xfrm>
        </p:spPr>
        <p:txBody>
          <a:bodyPr>
            <a:normAutofit fontScale="90000"/>
          </a:bodyPr>
          <a:lstStyle/>
          <a:p>
            <a:r>
              <a:rPr lang="en-US" dirty="0"/>
              <a:t>Communications Vehicles to Develop</a:t>
            </a:r>
            <a:br>
              <a:rPr lang="en-US" dirty="0"/>
            </a:br>
            <a:r>
              <a:rPr lang="en-US" dirty="0"/>
              <a:t>in Advance of a Crisis</a:t>
            </a:r>
          </a:p>
        </p:txBody>
      </p:sp>
      <p:sp>
        <p:nvSpPr>
          <p:cNvPr id="5" name="Content Placeholder 4"/>
          <p:cNvSpPr>
            <a:spLocks noGrp="1"/>
          </p:cNvSpPr>
          <p:nvPr>
            <p:ph idx="1"/>
          </p:nvPr>
        </p:nvSpPr>
        <p:spPr>
          <a:xfrm>
            <a:off x="1981200" y="2023673"/>
            <a:ext cx="8229600" cy="2023672"/>
          </a:xfrm>
        </p:spPr>
        <p:txBody>
          <a:bodyPr/>
          <a:lstStyle/>
          <a:p>
            <a:r>
              <a:rPr lang="en-US" dirty="0"/>
              <a:t>An 800 number in reserve </a:t>
            </a:r>
          </a:p>
          <a:p>
            <a:r>
              <a:rPr lang="en-US" dirty="0"/>
              <a:t>Dark site prepared for website </a:t>
            </a:r>
          </a:p>
          <a:p>
            <a:r>
              <a:rPr lang="en-US" dirty="0"/>
              <a:t>Smart phone app </a:t>
            </a:r>
          </a:p>
        </p:txBody>
      </p:sp>
      <p:pic>
        <p:nvPicPr>
          <p:cNvPr id="6" name="Picture 5" descr="magnifying glass.jpg"/>
          <p:cNvPicPr>
            <a:picLocks noChangeAspect="1"/>
          </p:cNvPicPr>
          <p:nvPr/>
        </p:nvPicPr>
        <p:blipFill>
          <a:blip r:embed="rId2" cstate="print">
            <a:lum contrast="20000"/>
          </a:blip>
          <a:srcRect t="8441"/>
          <a:stretch>
            <a:fillRect/>
          </a:stretch>
        </p:blipFill>
        <p:spPr>
          <a:xfrm>
            <a:off x="5913681" y="2866026"/>
            <a:ext cx="4002374" cy="2662438"/>
          </a:xfrm>
          <a:prstGeom prst="rect">
            <a:avLst/>
          </a:prstGeom>
        </p:spPr>
      </p:pic>
      <p:pic>
        <p:nvPicPr>
          <p:cNvPr id="7" name="Picture 6" descr="texting.jpg"/>
          <p:cNvPicPr>
            <a:picLocks noChangeAspect="1"/>
          </p:cNvPicPr>
          <p:nvPr/>
        </p:nvPicPr>
        <p:blipFill>
          <a:blip r:embed="rId3" cstate="print">
            <a:lum contrast="20000"/>
          </a:blip>
          <a:stretch>
            <a:fillRect/>
          </a:stretch>
        </p:blipFill>
        <p:spPr>
          <a:xfrm>
            <a:off x="1981200" y="4377129"/>
            <a:ext cx="2602410" cy="1633200"/>
          </a:xfrm>
          <a:prstGeom prst="rect">
            <a:avLst/>
          </a:prstGeom>
          <a:effectLst>
            <a:softEdge rad="63500"/>
          </a:effectLst>
        </p:spPr>
      </p:pic>
      <p:sp>
        <p:nvSpPr>
          <p:cNvPr id="8" name="Slide Number Placeholder 5">
            <a:extLst>
              <a:ext uri="{FF2B5EF4-FFF2-40B4-BE49-F238E27FC236}">
                <a16:creationId xmlns:a16="http://schemas.microsoft.com/office/drawing/2014/main" id="{A0BBB55D-6530-4443-A1F0-2A5A45072D49}"/>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72</a:t>
            </a:fld>
            <a:endParaRPr lang="en-US" dirty="0"/>
          </a:p>
        </p:txBody>
      </p:sp>
    </p:spTree>
    <p:extLst>
      <p:ext uri="{BB962C8B-B14F-4D97-AF65-F5344CB8AC3E}">
        <p14:creationId xmlns:p14="http://schemas.microsoft.com/office/powerpoint/2010/main" val="37336704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Phone App</a:t>
            </a:r>
          </a:p>
        </p:txBody>
      </p:sp>
      <p:sp>
        <p:nvSpPr>
          <p:cNvPr id="3" name="Content Placeholder 2"/>
          <p:cNvSpPr>
            <a:spLocks noGrp="1"/>
          </p:cNvSpPr>
          <p:nvPr>
            <p:ph idx="1"/>
          </p:nvPr>
        </p:nvSpPr>
        <p:spPr/>
        <p:txBody>
          <a:bodyPr/>
          <a:lstStyle/>
          <a:p>
            <a:r>
              <a:rPr lang="en-US" dirty="0"/>
              <a:t>Enroll your user groups in an automated way</a:t>
            </a:r>
          </a:p>
          <a:p>
            <a:r>
              <a:rPr lang="en-US" dirty="0"/>
              <a:t>A native app that lives on the device; no web access needed</a:t>
            </a:r>
          </a:p>
          <a:p>
            <a:r>
              <a:rPr lang="en-US" dirty="0"/>
              <a:t>Publish lists, protocols, plans</a:t>
            </a:r>
          </a:p>
          <a:p>
            <a:r>
              <a:rPr lang="en-US" dirty="0"/>
              <a:t>Track and manage briefings, reports</a:t>
            </a:r>
          </a:p>
          <a:p>
            <a:r>
              <a:rPr lang="en-US" dirty="0"/>
              <a:t>Real time information to all audiences </a:t>
            </a:r>
          </a:p>
          <a:p>
            <a:r>
              <a:rPr lang="en-US" dirty="0"/>
              <a:t>Different authorization levels possible </a:t>
            </a:r>
          </a:p>
          <a:p>
            <a:r>
              <a:rPr lang="en-US" dirty="0"/>
              <a:t>Can access 24-7 support </a:t>
            </a:r>
          </a:p>
        </p:txBody>
      </p:sp>
      <p:sp>
        <p:nvSpPr>
          <p:cNvPr id="4" name="Slide Number Placeholder 5">
            <a:extLst>
              <a:ext uri="{FF2B5EF4-FFF2-40B4-BE49-F238E27FC236}">
                <a16:creationId xmlns:a16="http://schemas.microsoft.com/office/drawing/2014/main" id="{0EFD9D8B-9EFB-4352-BE55-F1A86B3C7BE7}"/>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73</a:t>
            </a:fld>
            <a:endParaRPr lang="en-US" dirty="0"/>
          </a:p>
        </p:txBody>
      </p:sp>
    </p:spTree>
    <p:extLst>
      <p:ext uri="{BB962C8B-B14F-4D97-AF65-F5344CB8AC3E}">
        <p14:creationId xmlns:p14="http://schemas.microsoft.com/office/powerpoint/2010/main" val="22514409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Post Crisis Debrief	</a:t>
            </a:r>
          </a:p>
        </p:txBody>
      </p:sp>
      <p:sp>
        <p:nvSpPr>
          <p:cNvPr id="5" name="Content Placeholder 4"/>
          <p:cNvSpPr>
            <a:spLocks noGrp="1"/>
          </p:cNvSpPr>
          <p:nvPr>
            <p:ph idx="1"/>
          </p:nvPr>
        </p:nvSpPr>
        <p:spPr/>
        <p:txBody>
          <a:bodyPr/>
          <a:lstStyle/>
          <a:p>
            <a:r>
              <a:rPr lang="en-US" dirty="0"/>
              <a:t>Review each crisis scenario for these crucial barometers:</a:t>
            </a:r>
          </a:p>
          <a:p>
            <a:pPr lvl="1"/>
            <a:r>
              <a:rPr lang="en-US" dirty="0"/>
              <a:t>Performance of crisis team members under pressure</a:t>
            </a:r>
          </a:p>
          <a:p>
            <a:pPr lvl="1"/>
            <a:r>
              <a:rPr lang="en-US" dirty="0"/>
              <a:t>Efficacy of procedures and protocols in place</a:t>
            </a:r>
          </a:p>
          <a:p>
            <a:pPr lvl="1"/>
            <a:r>
              <a:rPr lang="en-US" dirty="0"/>
              <a:t>Weaknesses in systems </a:t>
            </a:r>
          </a:p>
          <a:p>
            <a:pPr lvl="1"/>
            <a:r>
              <a:rPr lang="en-US" dirty="0"/>
              <a:t>Tenor and fairness of media coverage </a:t>
            </a:r>
          </a:p>
          <a:p>
            <a:pPr lvl="1"/>
            <a:r>
              <a:rPr lang="en-US" dirty="0"/>
              <a:t>Overall outcomes </a:t>
            </a:r>
            <a:r>
              <a:rPr lang="mr-IN" dirty="0"/>
              <a:t>–</a:t>
            </a:r>
            <a:r>
              <a:rPr lang="en-US" dirty="0"/>
              <a:t> sales, customer relations, employee morale</a:t>
            </a:r>
          </a:p>
          <a:p>
            <a:pPr lvl="1"/>
            <a:endParaRPr lang="en-US" dirty="0"/>
          </a:p>
          <a:p>
            <a:r>
              <a:rPr lang="en-US" dirty="0"/>
              <a:t>Publish and circulate the debrief and “Crisis Lessons Learned” to Crisis Team and other relevant staff, stakeholders </a:t>
            </a:r>
          </a:p>
          <a:p>
            <a:r>
              <a:rPr lang="en-US" dirty="0"/>
              <a:t>Don’t allow the debrief to languish on the back burner! </a:t>
            </a:r>
          </a:p>
        </p:txBody>
      </p:sp>
      <p:sp>
        <p:nvSpPr>
          <p:cNvPr id="6" name="Slide Number Placeholder 5">
            <a:extLst>
              <a:ext uri="{FF2B5EF4-FFF2-40B4-BE49-F238E27FC236}">
                <a16:creationId xmlns:a16="http://schemas.microsoft.com/office/drawing/2014/main" id="{E5A3F8D8-3FCE-43E8-AE11-BF7BB22CFE4D}"/>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pPr/>
              <a:t>74</a:t>
            </a:fld>
            <a:endParaRPr lang="en-US" dirty="0"/>
          </a:p>
        </p:txBody>
      </p:sp>
    </p:spTree>
    <p:extLst>
      <p:ext uri="{BB962C8B-B14F-4D97-AF65-F5344CB8AC3E}">
        <p14:creationId xmlns:p14="http://schemas.microsoft.com/office/powerpoint/2010/main" val="24225084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Rectangle 5"/>
          <p:cNvSpPr/>
          <p:nvPr/>
        </p:nvSpPr>
        <p:spPr>
          <a:xfrm>
            <a:off x="1722262" y="1525624"/>
            <a:ext cx="1424777" cy="799676"/>
          </a:xfrm>
          <a:prstGeom prst="rect">
            <a:avLst/>
          </a:prstGeom>
          <a:noFill/>
          <a:ln>
            <a:noFill/>
          </a:ln>
        </p:spPr>
        <p:txBody>
          <a:bodyPr wrap="none" lIns="78629" tIns="39315" rIns="78629" bIns="39315">
            <a:spAutoFit/>
          </a:bodyPr>
          <a:lstStyle/>
          <a:p>
            <a:r>
              <a:rPr lang="en-US" sz="4600" b="1" dirty="0">
                <a:ln w="12700">
                  <a:solidFill>
                    <a:srgbClr val="1F497D">
                      <a:satMod val="155000"/>
                    </a:srgbClr>
                  </a:solidFill>
                  <a:prstDash val="solid"/>
                </a:ln>
                <a:solidFill>
                  <a:srgbClr val="1F497D">
                    <a:lumMod val="40000"/>
                    <a:lumOff val="60000"/>
                  </a:srgbClr>
                </a:solidFill>
                <a:effectLst>
                  <a:outerShdw blurRad="41275" dist="20320" dir="1800000" algn="tl" rotWithShape="0">
                    <a:srgbClr val="000000">
                      <a:alpha val="40000"/>
                    </a:srgbClr>
                  </a:outerShdw>
                </a:effectLst>
                <a:latin typeface="Calibri"/>
              </a:rPr>
              <a:t>PRAY</a:t>
            </a:r>
          </a:p>
        </p:txBody>
      </p:sp>
      <p:sp>
        <p:nvSpPr>
          <p:cNvPr id="10" name="Right Arrow 9"/>
          <p:cNvSpPr/>
          <p:nvPr/>
        </p:nvSpPr>
        <p:spPr>
          <a:xfrm>
            <a:off x="3291431" y="1853019"/>
            <a:ext cx="7055107" cy="157167"/>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8629" tIns="39315" rIns="78629" bIns="39315" rtlCol="0" anchor="ctr"/>
          <a:lstStyle/>
          <a:p>
            <a:pPr algn="ctr"/>
            <a:endParaRPr lang="en-GB" dirty="0">
              <a:solidFill>
                <a:prstClr val="white"/>
              </a:solidFill>
              <a:latin typeface="Calibri"/>
            </a:endParaRPr>
          </a:p>
        </p:txBody>
      </p:sp>
      <p:sp>
        <p:nvSpPr>
          <p:cNvPr id="11" name="Rectangle 10"/>
          <p:cNvSpPr/>
          <p:nvPr/>
        </p:nvSpPr>
        <p:spPr>
          <a:xfrm>
            <a:off x="1722262" y="2617781"/>
            <a:ext cx="1825541" cy="813004"/>
          </a:xfrm>
          <a:prstGeom prst="rect">
            <a:avLst/>
          </a:prstGeom>
          <a:noFill/>
          <a:ln>
            <a:noFill/>
          </a:ln>
        </p:spPr>
        <p:txBody>
          <a:bodyPr wrap="none" lIns="78629" tIns="39315" rIns="78629" bIns="39315">
            <a:spAutoFit/>
          </a:bodyPr>
          <a:lstStyle/>
          <a:p>
            <a:pPr algn="ctr"/>
            <a:r>
              <a:rPr lang="en-US" sz="4700" b="1" dirty="0">
                <a:ln w="12700">
                  <a:solidFill>
                    <a:srgbClr val="1F497D">
                      <a:satMod val="155000"/>
                    </a:srgbClr>
                  </a:solidFill>
                  <a:prstDash val="solid"/>
                </a:ln>
                <a:solidFill>
                  <a:srgbClr val="1F497D">
                    <a:lumMod val="40000"/>
                    <a:lumOff val="60000"/>
                  </a:srgbClr>
                </a:solidFill>
                <a:effectLst>
                  <a:outerShdw blurRad="41275" dist="20320" dir="1800000" algn="tl" rotWithShape="0">
                    <a:srgbClr val="000000">
                      <a:alpha val="40000"/>
                    </a:srgbClr>
                  </a:outerShdw>
                </a:effectLst>
                <a:latin typeface="Calibri"/>
              </a:rPr>
              <a:t>SHARE</a:t>
            </a:r>
          </a:p>
        </p:txBody>
      </p:sp>
      <p:sp>
        <p:nvSpPr>
          <p:cNvPr id="16" name="Rectangle 15"/>
          <p:cNvSpPr/>
          <p:nvPr/>
        </p:nvSpPr>
        <p:spPr>
          <a:xfrm>
            <a:off x="1710401" y="4734949"/>
            <a:ext cx="2163959" cy="771895"/>
          </a:xfrm>
          <a:prstGeom prst="rect">
            <a:avLst/>
          </a:prstGeom>
          <a:noFill/>
          <a:ln>
            <a:noFill/>
          </a:ln>
        </p:spPr>
        <p:txBody>
          <a:bodyPr wrap="none" lIns="78629" tIns="39315" rIns="78629" bIns="39315">
            <a:spAutoFit/>
          </a:bodyPr>
          <a:lstStyle/>
          <a:p>
            <a:pPr algn="ctr"/>
            <a:r>
              <a:rPr lang="en-US" sz="4500" b="1" dirty="0">
                <a:ln w="12700">
                  <a:solidFill>
                    <a:srgbClr val="1F497D">
                      <a:satMod val="155000"/>
                    </a:srgbClr>
                  </a:solidFill>
                  <a:prstDash val="solid"/>
                </a:ln>
                <a:solidFill>
                  <a:srgbClr val="1F497D">
                    <a:lumMod val="40000"/>
                    <a:lumOff val="60000"/>
                  </a:srgbClr>
                </a:solidFill>
                <a:effectLst>
                  <a:outerShdw blurRad="41275" dist="20320" dir="1800000" algn="tl" rotWithShape="0">
                    <a:srgbClr val="000000">
                      <a:alpha val="40000"/>
                    </a:srgbClr>
                  </a:outerShdw>
                </a:effectLst>
                <a:latin typeface="Calibri"/>
              </a:rPr>
              <a:t>DONATE</a:t>
            </a:r>
          </a:p>
        </p:txBody>
      </p:sp>
      <p:sp>
        <p:nvSpPr>
          <p:cNvPr id="17" name="Right Arrow 16"/>
          <p:cNvSpPr/>
          <p:nvPr/>
        </p:nvSpPr>
        <p:spPr>
          <a:xfrm>
            <a:off x="3874145" y="5080407"/>
            <a:ext cx="6472392" cy="162155"/>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8629" tIns="39315" rIns="78629" bIns="39315" rtlCol="0" anchor="ctr"/>
          <a:lstStyle/>
          <a:p>
            <a:pPr algn="ctr"/>
            <a:endParaRPr lang="en-GB" dirty="0">
              <a:solidFill>
                <a:prstClr val="white"/>
              </a:solidFill>
              <a:latin typeface="Calibri"/>
            </a:endParaRPr>
          </a:p>
        </p:txBody>
      </p:sp>
      <p:sp>
        <p:nvSpPr>
          <p:cNvPr id="19" name="Right Arrow 18"/>
          <p:cNvSpPr/>
          <p:nvPr/>
        </p:nvSpPr>
        <p:spPr>
          <a:xfrm>
            <a:off x="3584813" y="2960011"/>
            <a:ext cx="6761725" cy="157167"/>
          </a:xfrm>
          <a:prstGeom prs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8629" tIns="39315" rIns="78629" bIns="39315" rtlCol="0" anchor="ctr"/>
          <a:lstStyle/>
          <a:p>
            <a:pPr algn="ctr"/>
            <a:endParaRPr lang="en-GB" dirty="0">
              <a:solidFill>
                <a:prstClr val="white"/>
              </a:solidFill>
              <a:latin typeface="Calibri"/>
            </a:endParaRPr>
          </a:p>
        </p:txBody>
      </p:sp>
      <p:sp>
        <p:nvSpPr>
          <p:cNvPr id="20" name="Rectangle 19"/>
          <p:cNvSpPr/>
          <p:nvPr/>
        </p:nvSpPr>
        <p:spPr>
          <a:xfrm>
            <a:off x="1783864" y="2168382"/>
            <a:ext cx="6108884" cy="479507"/>
          </a:xfrm>
          <a:prstGeom prst="rect">
            <a:avLst/>
          </a:prstGeom>
          <a:noFill/>
          <a:ln>
            <a:noFill/>
          </a:ln>
        </p:spPr>
        <p:txBody>
          <a:bodyPr wrap="none" lIns="78629" tIns="39315" rIns="78629" bIns="39315">
            <a:spAutoFit/>
          </a:bodyPr>
          <a:lstStyle/>
          <a:p>
            <a:r>
              <a:rPr lang="en-US" sz="2600" b="1" dirty="0">
                <a:ln w="12700">
                  <a:noFill/>
                  <a:prstDash val="solid"/>
                </a:ln>
                <a:solidFill>
                  <a:srgbClr val="EEECE1">
                    <a:tint val="85000"/>
                    <a:satMod val="155000"/>
                  </a:srgbClr>
                </a:solidFill>
                <a:effectLst>
                  <a:outerShdw blurRad="41275" dist="20320" dir="1800000" algn="tl" rotWithShape="0">
                    <a:srgbClr val="000000">
                      <a:alpha val="40000"/>
                    </a:srgbClr>
                  </a:outerShdw>
                </a:effectLst>
                <a:latin typeface="Calibri"/>
              </a:rPr>
              <a:t>Join us in praying.  This is our biggest need.</a:t>
            </a:r>
          </a:p>
        </p:txBody>
      </p:sp>
      <p:sp>
        <p:nvSpPr>
          <p:cNvPr id="21" name="Rectangle 20"/>
          <p:cNvSpPr/>
          <p:nvPr/>
        </p:nvSpPr>
        <p:spPr>
          <a:xfrm>
            <a:off x="1783863" y="3432041"/>
            <a:ext cx="6268736" cy="1279726"/>
          </a:xfrm>
          <a:prstGeom prst="rect">
            <a:avLst/>
          </a:prstGeom>
          <a:noFill/>
          <a:ln>
            <a:noFill/>
          </a:ln>
        </p:spPr>
        <p:txBody>
          <a:bodyPr wrap="none" lIns="78629" tIns="39315" rIns="78629" bIns="39315">
            <a:spAutoFit/>
          </a:bodyPr>
          <a:lstStyle/>
          <a:p>
            <a:r>
              <a:rPr lang="en-US" sz="2600" b="1" dirty="0">
                <a:ln w="12700">
                  <a:noFill/>
                  <a:prstDash val="solid"/>
                </a:ln>
                <a:solidFill>
                  <a:srgbClr val="EEECE1">
                    <a:tint val="85000"/>
                    <a:satMod val="155000"/>
                  </a:srgbClr>
                </a:solidFill>
                <a:effectLst>
                  <a:outerShdw blurRad="41275" dist="20320" dir="1800000" algn="tl" rotWithShape="0">
                    <a:srgbClr val="000000">
                      <a:alpha val="40000"/>
                    </a:srgbClr>
                  </a:outerShdw>
                </a:effectLst>
                <a:latin typeface="Calibri"/>
              </a:rPr>
              <a:t>Facebook</a:t>
            </a:r>
            <a:r>
              <a:rPr lang="en-US" sz="2600" b="1" dirty="0">
                <a:ln w="12700">
                  <a:noFill/>
                  <a:prstDash val="solid"/>
                </a:ln>
                <a:solidFill>
                  <a:prstClr val="white"/>
                </a:solidFill>
                <a:effectLst>
                  <a:outerShdw blurRad="41275" dist="20320" dir="1800000" algn="tl" rotWithShape="0">
                    <a:srgbClr val="000000">
                      <a:alpha val="40000"/>
                    </a:srgbClr>
                  </a:outerShdw>
                </a:effectLst>
                <a:latin typeface="Calibri"/>
              </a:rPr>
              <a:t>: www.jefferymorseministries.com</a:t>
            </a:r>
          </a:p>
          <a:p>
            <a:r>
              <a:rPr lang="en-US" sz="2600" b="1" dirty="0">
                <a:ln w="12700">
                  <a:noFill/>
                  <a:prstDash val="solid"/>
                </a:ln>
                <a:solidFill>
                  <a:srgbClr val="EEECE1">
                    <a:tint val="85000"/>
                    <a:satMod val="155000"/>
                  </a:srgbClr>
                </a:solidFill>
                <a:effectLst>
                  <a:outerShdw blurRad="41275" dist="20320" dir="1800000" algn="tl" rotWithShape="0">
                    <a:srgbClr val="000000">
                      <a:alpha val="40000"/>
                    </a:srgbClr>
                  </a:outerShdw>
                </a:effectLst>
                <a:latin typeface="Calibri"/>
              </a:rPr>
              <a:t>Twitter: @JMM</a:t>
            </a:r>
          </a:p>
          <a:p>
            <a:r>
              <a:rPr lang="en-US" sz="2600" b="1" dirty="0">
                <a:ln w="12700">
                  <a:noFill/>
                  <a:prstDash val="solid"/>
                </a:ln>
                <a:solidFill>
                  <a:srgbClr val="EEECE1">
                    <a:tint val="85000"/>
                    <a:satMod val="155000"/>
                  </a:srgbClr>
                </a:solidFill>
                <a:effectLst>
                  <a:outerShdw blurRad="41275" dist="20320" dir="1800000" algn="tl" rotWithShape="0">
                    <a:srgbClr val="000000">
                      <a:alpha val="40000"/>
                    </a:srgbClr>
                  </a:outerShdw>
                </a:effectLst>
                <a:latin typeface="Calibri"/>
              </a:rPr>
              <a:t>Email our updates to your networks</a:t>
            </a:r>
          </a:p>
        </p:txBody>
      </p:sp>
      <p:sp>
        <p:nvSpPr>
          <p:cNvPr id="22" name="Rectangle 21"/>
          <p:cNvSpPr/>
          <p:nvPr/>
        </p:nvSpPr>
        <p:spPr>
          <a:xfrm>
            <a:off x="1783862" y="5360039"/>
            <a:ext cx="8884138" cy="879617"/>
          </a:xfrm>
          <a:prstGeom prst="rect">
            <a:avLst/>
          </a:prstGeom>
          <a:noFill/>
          <a:ln>
            <a:noFill/>
          </a:ln>
        </p:spPr>
        <p:txBody>
          <a:bodyPr wrap="square" lIns="78629" tIns="39315" rIns="78629" bIns="39315">
            <a:spAutoFit/>
          </a:bodyPr>
          <a:lstStyle/>
          <a:p>
            <a:r>
              <a:rPr lang="en-US" sz="2600" b="1" dirty="0">
                <a:ln w="12700">
                  <a:noFill/>
                  <a:prstDash val="solid"/>
                </a:ln>
                <a:solidFill>
                  <a:srgbClr val="EEECE1">
                    <a:tint val="85000"/>
                    <a:satMod val="155000"/>
                  </a:srgbClr>
                </a:solidFill>
                <a:effectLst>
                  <a:outerShdw blurRad="41275" dist="20320" dir="1800000" algn="tl" rotWithShape="0">
                    <a:srgbClr val="000000">
                      <a:alpha val="40000"/>
                    </a:srgbClr>
                  </a:outerShdw>
                </a:effectLst>
                <a:latin typeface="Calibri"/>
              </a:rPr>
              <a:t>www.JefferyMorseMinisistries.com</a:t>
            </a:r>
          </a:p>
          <a:p>
            <a:r>
              <a:rPr lang="en-US" sz="2600" b="1" dirty="0">
                <a:ln w="12700">
                  <a:noFill/>
                  <a:prstDash val="solid"/>
                </a:ln>
                <a:solidFill>
                  <a:srgbClr val="EEECE1">
                    <a:tint val="85000"/>
                    <a:satMod val="155000"/>
                  </a:srgbClr>
                </a:solidFill>
                <a:effectLst>
                  <a:outerShdw blurRad="41275" dist="20320" dir="1800000" algn="tl" rotWithShape="0">
                    <a:srgbClr val="000000">
                      <a:alpha val="40000"/>
                    </a:srgbClr>
                  </a:outerShdw>
                </a:effectLst>
                <a:latin typeface="Calibri"/>
              </a:rPr>
              <a:t>Mail: </a:t>
            </a:r>
            <a:r>
              <a:rPr lang="en-US" sz="2400" b="1" dirty="0">
                <a:ln w="12700">
                  <a:noFill/>
                  <a:prstDash val="solid"/>
                </a:ln>
                <a:solidFill>
                  <a:srgbClr val="EEECE1">
                    <a:tint val="85000"/>
                    <a:satMod val="155000"/>
                  </a:srgbClr>
                </a:solidFill>
                <a:effectLst>
                  <a:outerShdw blurRad="41275" dist="20320" dir="1800000" algn="tl" rotWithShape="0">
                    <a:srgbClr val="000000">
                      <a:alpha val="40000"/>
                    </a:srgbClr>
                  </a:outerShdw>
                </a:effectLst>
                <a:latin typeface="Calibri"/>
              </a:rPr>
              <a:t>308 D Humphrey Rd. Yuba City Ca. 95993</a:t>
            </a:r>
          </a:p>
        </p:txBody>
      </p:sp>
      <p:sp>
        <p:nvSpPr>
          <p:cNvPr id="23" name="Rectangle 22"/>
          <p:cNvSpPr/>
          <p:nvPr/>
        </p:nvSpPr>
        <p:spPr>
          <a:xfrm>
            <a:off x="1812461" y="1014938"/>
            <a:ext cx="8534075" cy="746364"/>
          </a:xfrm>
          <a:prstGeom prst="rect">
            <a:avLst/>
          </a:prstGeom>
          <a:noFill/>
          <a:ln>
            <a:noFill/>
          </a:ln>
        </p:spPr>
        <p:txBody>
          <a:bodyPr wrap="square" lIns="78629" tIns="39315" rIns="78629" bIns="39315">
            <a:spAutoFit/>
          </a:bodyPr>
          <a:lstStyle/>
          <a:p>
            <a:pPr algn="ctr"/>
            <a:r>
              <a:rPr lang="en-US" sz="4300" b="1" dirty="0">
                <a:ln w="12700">
                  <a:solidFill>
                    <a:srgbClr val="1F497D">
                      <a:satMod val="155000"/>
                    </a:srgbClr>
                  </a:solidFill>
                  <a:prstDash val="solid"/>
                </a:ln>
                <a:solidFill>
                  <a:srgbClr val="1F497D">
                    <a:lumMod val="40000"/>
                    <a:lumOff val="60000"/>
                  </a:srgbClr>
                </a:solidFill>
                <a:effectLst>
                  <a:outerShdw blurRad="41275" dist="20320" dir="1800000" algn="tl" rotWithShape="0">
                    <a:srgbClr val="000000">
                      <a:alpha val="40000"/>
                    </a:srgbClr>
                  </a:outerShdw>
                </a:effectLst>
                <a:latin typeface="Calibri"/>
              </a:rPr>
              <a:t>HOW YOU CAN HELP</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1869" y="6048584"/>
            <a:ext cx="899592" cy="816162"/>
          </a:xfrm>
          <a:prstGeom prst="rect">
            <a:avLst/>
          </a:prstGeom>
        </p:spPr>
      </p:pic>
      <p:pic>
        <p:nvPicPr>
          <p:cNvPr id="2" name="jmmlogoclip">
            <a:hlinkClick r:id="" action="ppaction://media"/>
            <a:extLst>
              <a:ext uri="{FF2B5EF4-FFF2-40B4-BE49-F238E27FC236}">
                <a16:creationId xmlns:a16="http://schemas.microsoft.com/office/drawing/2014/main" id="{9972FAD9-86A4-4A8D-B415-3EA87AB8EC3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91431" y="-37490"/>
            <a:ext cx="6286500" cy="1090238"/>
          </a:xfrm>
          <a:prstGeom prst="rect">
            <a:avLst/>
          </a:prstGeom>
        </p:spPr>
      </p:pic>
      <p:sp>
        <p:nvSpPr>
          <p:cNvPr id="14" name="Rectangle: Single Corner Snipped 13">
            <a:extLst>
              <a:ext uri="{FF2B5EF4-FFF2-40B4-BE49-F238E27FC236}">
                <a16:creationId xmlns:a16="http://schemas.microsoft.com/office/drawing/2014/main" id="{2AC075C0-EC06-482F-BF5E-EE0DE97577BC}"/>
              </a:ext>
              <a:ext uri="{C183D7F6-B498-43B3-948B-1728B52AA6E4}">
                <adec:decorative xmlns:adec="http://schemas.microsoft.com/office/drawing/2017/decorative" val="1"/>
              </a:ext>
            </a:extLst>
          </p:cNvPr>
          <p:cNvSpPr/>
          <p:nvPr/>
        </p:nvSpPr>
        <p:spPr>
          <a:xfrm flipH="1">
            <a:off x="11549269" y="6363096"/>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D9196BC1-02A7-4FBC-B279-C9D4512C8D54}"/>
              </a:ext>
            </a:extLst>
          </p:cNvPr>
          <p:cNvSpPr txBox="1">
            <a:spLocks/>
          </p:cNvSpPr>
          <p:nvPr/>
        </p:nvSpPr>
        <p:spPr>
          <a:xfrm>
            <a:off x="11549268" y="6413649"/>
            <a:ext cx="642731" cy="40780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2E478F-E849-4A8C-AF1F-CBCC78A7CBFA}" type="slidenum">
              <a:rPr kumimoji="0" lang="en-US" sz="12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6348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F3342"/>
        </a:solidFill>
        <a:effectLst/>
      </p:bgPr>
    </p:bg>
    <p:spTree>
      <p:nvGrpSpPr>
        <p:cNvPr id="1" name=""/>
        <p:cNvGrpSpPr/>
        <p:nvPr/>
      </p:nvGrpSpPr>
      <p:grpSpPr>
        <a:xfrm>
          <a:off x="0" y="0"/>
          <a:ext cx="0" cy="0"/>
          <a:chOff x="0" y="0"/>
          <a:chExt cx="0" cy="0"/>
        </a:xfrm>
      </p:grpSpPr>
      <p:pic>
        <p:nvPicPr>
          <p:cNvPr id="5" name="Picture Placeholder 4" descr="abstract image" title="abstract image">
            <a:extLst>
              <a:ext uri="{FF2B5EF4-FFF2-40B4-BE49-F238E27FC236}">
                <a16:creationId xmlns:a16="http://schemas.microsoft.com/office/drawing/2014/main" id="{BCF9593D-B6BD-4208-A4FF-8CFFE503475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p:pic>
      <p:sp>
        <p:nvSpPr>
          <p:cNvPr id="16" name="Rectangle 15">
            <a:extLst>
              <a:ext uri="{FF2B5EF4-FFF2-40B4-BE49-F238E27FC236}">
                <a16:creationId xmlns:a16="http://schemas.microsoft.com/office/drawing/2014/main" id="{4273BD65-CFF3-40DD-939C-97A942BD80EE}"/>
              </a:ext>
              <a:ext uri="{C183D7F6-B498-43B3-948B-1728B52AA6E4}">
                <adec:decorative xmlns:adec="http://schemas.microsoft.com/office/drawing/2017/decorative" val="1"/>
              </a:ext>
            </a:extLst>
          </p:cNvPr>
          <p:cNvSpPr/>
          <p:nvPr/>
        </p:nvSpPr>
        <p:spPr>
          <a:xfrm>
            <a:off x="-71014" y="0"/>
            <a:ext cx="12263014"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40" name="Group 39">
            <a:extLst>
              <a:ext uri="{FF2B5EF4-FFF2-40B4-BE49-F238E27FC236}">
                <a16:creationId xmlns:a16="http://schemas.microsoft.com/office/drawing/2014/main" id="{11BEC607-8474-408E-A7AC-48A065F31B63}"/>
              </a:ext>
              <a:ext uri="{C183D7F6-B498-43B3-948B-1728B52AA6E4}">
                <adec:decorative xmlns:adec="http://schemas.microsoft.com/office/drawing/2017/decorative" val="1"/>
              </a:ext>
            </a:extLst>
          </p:cNvPr>
          <p:cNvGrpSpPr/>
          <p:nvPr/>
        </p:nvGrpSpPr>
        <p:grpSpPr>
          <a:xfrm flipH="1">
            <a:off x="2076202" y="1374276"/>
            <a:ext cx="7324426" cy="3883523"/>
            <a:chOff x="252031" y="-22763"/>
            <a:chExt cx="7324426" cy="7269964"/>
          </a:xfrm>
        </p:grpSpPr>
        <p:sp>
          <p:nvSpPr>
            <p:cNvPr id="42" name="Rectangle 41">
              <a:extLst>
                <a:ext uri="{FF2B5EF4-FFF2-40B4-BE49-F238E27FC236}">
                  <a16:creationId xmlns:a16="http://schemas.microsoft.com/office/drawing/2014/main" id="{B601E3FC-2016-4085-9A4B-A172702EAAE1}"/>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41" name="Rectangle 40">
              <a:extLst>
                <a:ext uri="{FF2B5EF4-FFF2-40B4-BE49-F238E27FC236}">
                  <a16:creationId xmlns:a16="http://schemas.microsoft.com/office/drawing/2014/main" id="{2CBF662F-A198-4AD3-8EBC-0EC9A52B2994}"/>
                </a:ext>
              </a:extLst>
            </p:cNvPr>
            <p:cNvSpPr/>
            <p:nvPr userDrawn="1"/>
          </p:nvSpPr>
          <p:spPr>
            <a:xfrm>
              <a:off x="500743" y="-22763"/>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142E86C5-8E5F-4620-A4FB-D1F926179D18}"/>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5">
            <a:extLst>
              <a:ext uri="{FF2B5EF4-FFF2-40B4-BE49-F238E27FC236}">
                <a16:creationId xmlns:a16="http://schemas.microsoft.com/office/drawing/2014/main" id="{7E0E8055-17FA-43CE-9F03-E712F496B7CF}"/>
              </a:ext>
            </a:extLst>
          </p:cNvPr>
          <p:cNvSpPr>
            <a:spLocks noGrp="1"/>
          </p:cNvSpPr>
          <p:nvPr>
            <p:ph type="ctrTitle"/>
          </p:nvPr>
        </p:nvSpPr>
        <p:spPr>
          <a:xfrm>
            <a:off x="2755864" y="2674937"/>
            <a:ext cx="6609256" cy="1508126"/>
          </a:xfrm>
        </p:spPr>
        <p:txBody>
          <a:bodyPr anchor="ctr"/>
          <a:lstStyle/>
          <a:p>
            <a:r>
              <a:rPr lang="en-US" dirty="0"/>
              <a:t>THANK YOU</a:t>
            </a:r>
          </a:p>
        </p:txBody>
      </p:sp>
      <p:sp>
        <p:nvSpPr>
          <p:cNvPr id="29" name="Rectangle: Single Corner Snipped 28">
            <a:extLst>
              <a:ext uri="{FF2B5EF4-FFF2-40B4-BE49-F238E27FC236}">
                <a16:creationId xmlns:a16="http://schemas.microsoft.com/office/drawing/2014/main" id="{E01195D9-1845-4282-BE5B-F6B840BE40E1}"/>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lide Number Placeholder 5">
            <a:extLst>
              <a:ext uri="{FF2B5EF4-FFF2-40B4-BE49-F238E27FC236}">
                <a16:creationId xmlns:a16="http://schemas.microsoft.com/office/drawing/2014/main" id="{056A6478-CD2B-4077-910A-3D006C82EB9A}"/>
              </a:ext>
            </a:extLst>
          </p:cNvPr>
          <p:cNvSpPr>
            <a:spLocks noGrp="1"/>
          </p:cNvSpPr>
          <p:nvPr>
            <p:ph type="sldNum" sz="quarter" idx="4294967295"/>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76</a:t>
            </a:fld>
            <a:endParaRPr lang="en-US" dirty="0"/>
          </a:p>
        </p:txBody>
      </p:sp>
    </p:spTree>
    <p:extLst>
      <p:ext uri="{BB962C8B-B14F-4D97-AF65-F5344CB8AC3E}">
        <p14:creationId xmlns:p14="http://schemas.microsoft.com/office/powerpoint/2010/main" val="207078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361EFFB7-8B3E-491D-89F4-6C4D12965016}"/>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rcRect/>
          <a:stretch>
            <a:fillRect/>
          </a:stretch>
        </p:blipFill>
        <p:spPr/>
      </p:pic>
      <p:grpSp>
        <p:nvGrpSpPr>
          <p:cNvPr id="12" name="Group 11">
            <a:extLst>
              <a:ext uri="{FF2B5EF4-FFF2-40B4-BE49-F238E27FC236}">
                <a16:creationId xmlns:a16="http://schemas.microsoft.com/office/drawing/2014/main" id="{1101DF86-6B00-49D3-9EFB-456055F79899}"/>
              </a:ext>
              <a:ext uri="{C183D7F6-B498-43B3-948B-1728B52AA6E4}">
                <adec:decorative xmlns:adec="http://schemas.microsoft.com/office/drawing/2017/decorative" val="1"/>
              </a:ext>
            </a:extLst>
          </p:cNvPr>
          <p:cNvGrpSpPr/>
          <p:nvPr/>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551A06BE-4DC9-42C3-9272-4EF3E833D5F5}"/>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8" name="Graphic 17" descr="Open square">
              <a:extLst>
                <a:ext uri="{FF2B5EF4-FFF2-40B4-BE49-F238E27FC236}">
                  <a16:creationId xmlns:a16="http://schemas.microsoft.com/office/drawing/2014/main" id="{42A4A83C-0C6B-4A7C-B582-33988B027F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6568F216-4DE5-421A-A222-041B654BB87E}"/>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4" name="Title 3">
            <a:extLst>
              <a:ext uri="{FF2B5EF4-FFF2-40B4-BE49-F238E27FC236}">
                <a16:creationId xmlns:a16="http://schemas.microsoft.com/office/drawing/2014/main" id="{9C2EEB1E-E5B2-44FA-8D26-4D510438DDB9}"/>
              </a:ext>
            </a:extLst>
          </p:cNvPr>
          <p:cNvSpPr>
            <a:spLocks noGrp="1"/>
          </p:cNvSpPr>
          <p:nvPr>
            <p:ph type="title"/>
          </p:nvPr>
        </p:nvSpPr>
        <p:spPr>
          <a:xfrm>
            <a:off x="4506095" y="2507633"/>
            <a:ext cx="4351911" cy="1769608"/>
          </a:xfrm>
        </p:spPr>
        <p:txBody>
          <a:bodyPr>
            <a:normAutofit/>
          </a:bodyPr>
          <a:lstStyle/>
          <a:p>
            <a:r>
              <a:rPr lang="en-US" dirty="0"/>
              <a:t>Company Description</a:t>
            </a:r>
          </a:p>
        </p:txBody>
      </p:sp>
      <p:sp>
        <p:nvSpPr>
          <p:cNvPr id="19" name="Text Placeholder 2">
            <a:extLst>
              <a:ext uri="{FF2B5EF4-FFF2-40B4-BE49-F238E27FC236}">
                <a16:creationId xmlns:a16="http://schemas.microsoft.com/office/drawing/2014/main" id="{2F2E0D99-FB22-4130-AAF1-73D2822A328F}"/>
              </a:ext>
            </a:extLst>
          </p:cNvPr>
          <p:cNvSpPr txBox="1">
            <a:spLocks/>
          </p:cNvSpPr>
          <p:nvPr/>
        </p:nvSpPr>
        <p:spPr>
          <a:xfrm>
            <a:off x="4506095" y="4127455"/>
            <a:ext cx="4351912" cy="296437"/>
          </a:xfrm>
          <a:prstGeom prst="rect">
            <a:avLst/>
          </a:prstGeom>
        </p:spPr>
        <p:txBody>
          <a:bodyPr lIns="0" r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6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rgbClr val="2F3342"/>
                </a:solidFill>
              </a:rPr>
              <a:t>Jeffery Morse Ministries</a:t>
            </a:r>
          </a:p>
        </p:txBody>
      </p:sp>
      <p:sp>
        <p:nvSpPr>
          <p:cNvPr id="14" name="Rectangle: Single Corner Snipped 13">
            <a:extLst>
              <a:ext uri="{FF2B5EF4-FFF2-40B4-BE49-F238E27FC236}">
                <a16:creationId xmlns:a16="http://schemas.microsoft.com/office/drawing/2014/main" id="{443EBCED-982A-454F-BC58-43B643EFA10D}"/>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571FE10C-81AC-4781-843B-B9994368CB9A}"/>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8</a:t>
            </a:fld>
            <a:endParaRPr lang="en-US" dirty="0"/>
          </a:p>
        </p:txBody>
      </p:sp>
    </p:spTree>
    <p:extLst>
      <p:ext uri="{BB962C8B-B14F-4D97-AF65-F5344CB8AC3E}">
        <p14:creationId xmlns:p14="http://schemas.microsoft.com/office/powerpoint/2010/main" val="227827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5E06080F-9F80-49D4-9D28-F3FD457E4278}"/>
              </a:ext>
            </a:extLst>
          </p:cNvPr>
          <p:cNvPicPr>
            <a:picLocks noGrp="1" noChangeAspect="1"/>
          </p:cNvPicPr>
          <p:nvPr>
            <p:ph type="pic" sz="quarter" idx="15"/>
          </p:nvPr>
        </p:nvPicPr>
        <p:blipFill>
          <a:blip r:embed="rId4">
            <a:extLst>
              <a:ext uri="{BEBA8EAE-BF5A-486C-A8C5-ECC9F3942E4B}">
                <a14:imgProps xmlns:a14="http://schemas.microsoft.com/office/drawing/2010/main">
                  <a14:imgLayer r:embed="rId5">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p:pic>
      <p:grpSp>
        <p:nvGrpSpPr>
          <p:cNvPr id="31" name="Group 30">
            <a:extLst>
              <a:ext uri="{FF2B5EF4-FFF2-40B4-BE49-F238E27FC236}">
                <a16:creationId xmlns:a16="http://schemas.microsoft.com/office/drawing/2014/main" id="{CDA17D7C-7C63-439C-8B50-C9B0F0F9AAF7}"/>
              </a:ext>
              <a:ext uri="{C183D7F6-B498-43B3-948B-1728B52AA6E4}">
                <adec:decorative xmlns:adec="http://schemas.microsoft.com/office/drawing/2017/decorative" val="1"/>
              </a:ext>
            </a:extLst>
          </p:cNvPr>
          <p:cNvGrpSpPr/>
          <p:nvPr/>
        </p:nvGrpSpPr>
        <p:grpSpPr>
          <a:xfrm flipH="1">
            <a:off x="4115984" y="252563"/>
            <a:ext cx="7433283" cy="5995838"/>
            <a:chOff x="252031" y="391887"/>
            <a:chExt cx="7433283" cy="6215741"/>
          </a:xfrm>
        </p:grpSpPr>
        <p:sp>
          <p:nvSpPr>
            <p:cNvPr id="32" name="Rectangle 31">
              <a:extLst>
                <a:ext uri="{FF2B5EF4-FFF2-40B4-BE49-F238E27FC236}">
                  <a16:creationId xmlns:a16="http://schemas.microsoft.com/office/drawing/2014/main" id="{32FD79E9-DA87-4AE3-AB4F-454E8B1C7E28}"/>
                </a:ext>
              </a:extLst>
            </p:cNvPr>
            <p:cNvSpPr/>
            <p:nvPr userDrawn="1"/>
          </p:nvSpPr>
          <p:spPr>
            <a:xfrm>
              <a:off x="609600" y="391887"/>
              <a:ext cx="7075714" cy="5878284"/>
            </a:xfrm>
            <a:prstGeom prst="rect">
              <a:avLst/>
            </a:prstGeom>
            <a:no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0DB13C1-B4FB-4D33-A199-5BB34983AB47}"/>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34" name="Rectangle 33">
              <a:extLst>
                <a:ext uri="{FF2B5EF4-FFF2-40B4-BE49-F238E27FC236}">
                  <a16:creationId xmlns:a16="http://schemas.microsoft.com/office/drawing/2014/main" id="{97CAE694-E5D7-45D8-80CE-4067B6610E53}"/>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 Placeholder 8">
            <a:extLst>
              <a:ext uri="{FF2B5EF4-FFF2-40B4-BE49-F238E27FC236}">
                <a16:creationId xmlns:a16="http://schemas.microsoft.com/office/drawing/2014/main" id="{4744B28E-5E14-4A77-AD4F-C979905862BF}"/>
              </a:ext>
            </a:extLst>
          </p:cNvPr>
          <p:cNvSpPr>
            <a:spLocks noGrp="1"/>
          </p:cNvSpPr>
          <p:nvPr>
            <p:ph type="body" idx="13"/>
          </p:nvPr>
        </p:nvSpPr>
        <p:spPr/>
        <p:txBody>
          <a:bodyPr/>
          <a:lstStyle/>
          <a:p>
            <a:pPr algn="ctr"/>
            <a:r>
              <a:rPr lang="en-US" dirty="0"/>
              <a:t>Company Description</a:t>
            </a:r>
          </a:p>
        </p:txBody>
      </p:sp>
      <p:sp>
        <p:nvSpPr>
          <p:cNvPr id="4" name="Content Placeholder 3">
            <a:extLst>
              <a:ext uri="{FF2B5EF4-FFF2-40B4-BE49-F238E27FC236}">
                <a16:creationId xmlns:a16="http://schemas.microsoft.com/office/drawing/2014/main" id="{2885A4AC-9AA0-4EFF-8162-609223BF5D70}"/>
              </a:ext>
            </a:extLst>
          </p:cNvPr>
          <p:cNvSpPr>
            <a:spLocks noGrp="1"/>
          </p:cNvSpPr>
          <p:nvPr>
            <p:ph idx="1"/>
          </p:nvPr>
        </p:nvSpPr>
        <p:spPr/>
        <p:txBody>
          <a:bodyPr>
            <a:normAutofit lnSpcReduction="10000"/>
          </a:bodyPr>
          <a:lstStyle/>
          <a:p>
            <a:pPr marL="0" indent="0">
              <a:buNone/>
            </a:pPr>
            <a:r>
              <a:rPr lang="en-US" dirty="0"/>
              <a:t>	The Distinctive Core Competencies of JMM LLC lay in its vision statement, “while demonstrating excellence, honesty, faithfulness, and the love of Christ.”  While JMM does not hold the monopoly on honesty, today so many humanitarian and religious organizations seem to be for profit.  JMM is focused on the items listed in its mission statement.  This company is not here to make someone wealthy, but rather to enrich the lives of those in need.  By opting for the LLC in its startup phase, instead of a Corporate structure, JMM uses money for its intended purposes rather than for salaries, however, JMM will be converting to a corporate structure when appropriate. </a:t>
            </a:r>
          </a:p>
        </p:txBody>
      </p:sp>
      <p:sp>
        <p:nvSpPr>
          <p:cNvPr id="11" name="Rectangle: Single Corner Snipped 10">
            <a:extLst>
              <a:ext uri="{FF2B5EF4-FFF2-40B4-BE49-F238E27FC236}">
                <a16:creationId xmlns:a16="http://schemas.microsoft.com/office/drawing/2014/main" id="{851F9C8F-B284-4FE9-A76C-49BE3BEE3853}"/>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75EF0122-21C6-4139-B8D0-688B2553C487}"/>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9</a:t>
            </a:fld>
            <a:endParaRPr lang="en-US" dirty="0"/>
          </a:p>
        </p:txBody>
      </p:sp>
      <p:pic>
        <p:nvPicPr>
          <p:cNvPr id="5" name="Picture 4">
            <a:extLst>
              <a:ext uri="{FF2B5EF4-FFF2-40B4-BE49-F238E27FC236}">
                <a16:creationId xmlns:a16="http://schemas.microsoft.com/office/drawing/2014/main" id="{F8EC36D8-C09F-40BE-9E54-90CCF236394C}"/>
              </a:ext>
            </a:extLst>
          </p:cNvPr>
          <p:cNvPicPr>
            <a:picLocks noChangeAspect="1"/>
          </p:cNvPicPr>
          <p:nvPr/>
        </p:nvPicPr>
        <p:blipFill>
          <a:blip r:embed="rId6"/>
          <a:stretch>
            <a:fillRect/>
          </a:stretch>
        </p:blipFill>
        <p:spPr>
          <a:xfrm>
            <a:off x="6667307" y="525839"/>
            <a:ext cx="3804234" cy="993734"/>
          </a:xfrm>
          <a:prstGeom prst="rect">
            <a:avLst/>
          </a:prstGeom>
        </p:spPr>
      </p:pic>
      <p:pic>
        <p:nvPicPr>
          <p:cNvPr id="2" name="slide9">
            <a:hlinkClick r:id="" action="ppaction://media"/>
            <a:extLst>
              <a:ext uri="{FF2B5EF4-FFF2-40B4-BE49-F238E27FC236}">
                <a16:creationId xmlns:a16="http://schemas.microsoft.com/office/drawing/2014/main" id="{D1DFF447-5C87-4659-AD0C-346800C0E9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49267" y="6858000"/>
            <a:ext cx="609600" cy="609600"/>
          </a:xfrm>
          <a:prstGeom prst="rect">
            <a:avLst/>
          </a:prstGeom>
        </p:spPr>
      </p:pic>
    </p:spTree>
    <p:extLst>
      <p:ext uri="{BB962C8B-B14F-4D97-AF65-F5344CB8AC3E}">
        <p14:creationId xmlns:p14="http://schemas.microsoft.com/office/powerpoint/2010/main" val="25973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14" fill="hold"/>
                                        <p:tgtEl>
                                          <p:spTgt spid="2"/>
                                        </p:tgtEl>
                                      </p:cBhvr>
                                    </p:cmd>
                                  </p:childTnLst>
                                </p:cTn>
                              </p:par>
                              <p:par>
                                <p:cTn id="7" presetID="10" presetClass="entr" presetSubtype="0" fill="hold" grpId="0" nodeType="withEffect">
                                  <p:stCondLst>
                                    <p:cond delay="20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theme/theme1.xml><?xml version="1.0" encoding="utf-8"?>
<a:theme xmlns:a="http://schemas.openxmlformats.org/drawingml/2006/main" name="Office Theme">
  <a:themeElements>
    <a:clrScheme name="Custom 8">
      <a:dk1>
        <a:sysClr val="windowText" lastClr="000000"/>
      </a:dk1>
      <a:lt1>
        <a:sysClr val="window" lastClr="FFFFFF"/>
      </a:lt1>
      <a:dk2>
        <a:srgbClr val="44546A"/>
      </a:dk2>
      <a:lt2>
        <a:srgbClr val="E7E6E6"/>
      </a:lt2>
      <a:accent1>
        <a:srgbClr val="C0F400"/>
      </a:accent1>
      <a:accent2>
        <a:srgbClr val="05D74D"/>
      </a:accent2>
      <a:accent3>
        <a:srgbClr val="2F3342"/>
      </a:accent3>
      <a:accent4>
        <a:srgbClr val="038B30"/>
      </a:accent4>
      <a:accent5>
        <a:srgbClr val="05EE55"/>
      </a:accent5>
      <a:accent6>
        <a:srgbClr val="70AD47"/>
      </a:accent6>
      <a:hlink>
        <a:srgbClr val="05D74D"/>
      </a:hlink>
      <a:folHlink>
        <a:srgbClr val="C0F400"/>
      </a:folHlink>
    </a:clrScheme>
    <a:fontScheme name="Custom 4">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051434_Light modernist presentation_RVA_v3.potx" id="{1300540C-5346-469F-AA5C-717C09787E7E}" vid="{ADCE5FDD-C8BF-4BDC-86F8-B24C14EB90C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19B998-C0F0-415C-AF4D-F10DCCD30A25}">
  <ds:schemaRefs>
    <ds:schemaRef ds:uri="http://purl.org/dc/dcmitype/"/>
    <ds:schemaRef ds:uri="http://www.w3.org/XML/1998/namespace"/>
    <ds:schemaRef ds:uri="http://purl.org/dc/elements/1.1/"/>
    <ds:schemaRef ds:uri="http://purl.org/dc/terms/"/>
    <ds:schemaRef ds:uri="http://schemas.microsoft.com/office/2006/documentManagement/types"/>
    <ds:schemaRef ds:uri="16c05727-aa75-4e4a-9b5f-8a80a1165891"/>
    <ds:schemaRef ds:uri="http://schemas.openxmlformats.org/package/2006/metadata/core-properties"/>
    <ds:schemaRef ds:uri="http://schemas.microsoft.com/office/infopath/2007/PartnerControls"/>
    <ds:schemaRef ds:uri="71af3243-3dd4-4a8d-8c0d-dd76da1f02a5"/>
    <ds:schemaRef ds:uri="http://schemas.microsoft.com/office/2006/metadata/properties"/>
  </ds:schemaRefs>
</ds:datastoreItem>
</file>

<file path=customXml/itemProps2.xml><?xml version="1.0" encoding="utf-8"?>
<ds:datastoreItem xmlns:ds="http://schemas.openxmlformats.org/officeDocument/2006/customXml" ds:itemID="{D27BEDAB-01B4-4BD0-9390-31AD9280078C}">
  <ds:schemaRefs>
    <ds:schemaRef ds:uri="http://schemas.microsoft.com/sharepoint/v3/contenttype/forms"/>
  </ds:schemaRefs>
</ds:datastoreItem>
</file>

<file path=customXml/itemProps3.xml><?xml version="1.0" encoding="utf-8"?>
<ds:datastoreItem xmlns:ds="http://schemas.openxmlformats.org/officeDocument/2006/customXml" ds:itemID="{6AD934DA-6EDB-4DB8-AE5C-9399A13698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2708</Words>
  <Application>Microsoft Office PowerPoint</Application>
  <PresentationFormat>Widescreen</PresentationFormat>
  <Paragraphs>6043</Paragraphs>
  <Slides>76</Slides>
  <Notes>13</Notes>
  <HiddenSlides>0</HiddenSlides>
  <MMClips>90</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1</vt:i4>
      </vt:variant>
      <vt:variant>
        <vt:lpstr>Slide Titles</vt:lpstr>
      </vt:variant>
      <vt:variant>
        <vt:i4>76</vt:i4>
      </vt:variant>
    </vt:vector>
  </HeadingPairs>
  <TitlesOfParts>
    <vt:vector size="88" baseType="lpstr">
      <vt:lpstr>Arial</vt:lpstr>
      <vt:lpstr>Calibri</vt:lpstr>
      <vt:lpstr>Gill Sans MT</vt:lpstr>
      <vt:lpstr>Symbol</vt:lpstr>
      <vt:lpstr>Times New Roman</vt:lpstr>
      <vt:lpstr>Univers</vt:lpstr>
      <vt:lpstr>Office Theme</vt:lpstr>
      <vt:lpstr>1_Office Theme</vt:lpstr>
      <vt:lpstr>2_Office Theme</vt:lpstr>
      <vt:lpstr>4_Office Theme</vt:lpstr>
      <vt:lpstr>Default Design</vt:lpstr>
      <vt:lpstr>Photo Editor Photo</vt:lpstr>
      <vt:lpstr>Business plan of jmm llc</vt:lpstr>
      <vt:lpstr>Executive Summary</vt:lpstr>
      <vt:lpstr>PowerPoint Presentation</vt:lpstr>
      <vt:lpstr>Mission</vt:lpstr>
      <vt:lpstr>PowerPoint Presentation</vt:lpstr>
      <vt:lpstr>Vision Statement</vt:lpstr>
      <vt:lpstr>PowerPoint Presentation</vt:lpstr>
      <vt:lpstr>Company Description</vt:lpstr>
      <vt:lpstr>PowerPoint Presentation</vt:lpstr>
      <vt:lpstr>Industry Analysis and Trends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Industry Analysis and Trends </vt:lpstr>
      <vt:lpstr>JMM</vt:lpstr>
      <vt:lpstr>JMM</vt:lpstr>
      <vt:lpstr>JMM</vt:lpstr>
      <vt:lpstr>JMM</vt:lpstr>
      <vt:lpstr>The Humanitarian Situation in &amp; Response</vt:lpstr>
      <vt:lpstr>Strategic Positioning</vt:lpstr>
      <vt:lpstr>JMM</vt:lpstr>
      <vt:lpstr>JMM</vt:lpstr>
      <vt:lpstr>JMM</vt:lpstr>
      <vt:lpstr>Strategic Analysis &amp; Intent </vt:lpstr>
      <vt:lpstr>JMM</vt:lpstr>
      <vt:lpstr>JMM</vt:lpstr>
      <vt:lpstr>JMM</vt:lpstr>
      <vt:lpstr>Product  Service</vt:lpstr>
      <vt:lpstr>JMM</vt:lpstr>
      <vt:lpstr>JMM</vt:lpstr>
      <vt:lpstr>worthwhile</vt:lpstr>
      <vt:lpstr>JMM</vt:lpstr>
      <vt:lpstr>JMM teams with UNICEF’s Core Commitments for Children</vt:lpstr>
      <vt:lpstr>liability concerns</vt:lpstr>
      <vt:lpstr>JMM</vt:lpstr>
      <vt:lpstr>Management Plan</vt:lpstr>
      <vt:lpstr>JMM</vt:lpstr>
      <vt:lpstr>JMM</vt:lpstr>
      <vt:lpstr>Marketing Plan </vt:lpstr>
      <vt:lpstr>JMM</vt:lpstr>
      <vt:lpstr>JMM</vt:lpstr>
      <vt:lpstr>JMM</vt:lpstr>
      <vt:lpstr>Operations Plan </vt:lpstr>
      <vt:lpstr>JMM</vt:lpstr>
      <vt:lpstr>JMM</vt:lpstr>
      <vt:lpstr>JMM</vt:lpstr>
      <vt:lpstr>PowerPoint Presentation</vt:lpstr>
      <vt:lpstr>Financial Plan</vt:lpstr>
      <vt:lpstr>Humanitarian Income</vt:lpstr>
      <vt:lpstr>JMM</vt:lpstr>
      <vt:lpstr>JMM</vt:lpstr>
      <vt:lpstr>Financial Analysis</vt:lpstr>
      <vt:lpstr>JMM</vt:lpstr>
      <vt:lpstr>JMM</vt:lpstr>
      <vt:lpstr>Action Plan</vt:lpstr>
      <vt:lpstr>JMM</vt:lpstr>
      <vt:lpstr>Strengthened collaboration / Coordination</vt:lpstr>
      <vt:lpstr>BE PREPARED!  </vt:lpstr>
      <vt:lpstr>   GET IT DONE! </vt:lpstr>
      <vt:lpstr>Appoint a crisis Manager</vt:lpstr>
      <vt:lpstr>PowerPoint Presentation</vt:lpstr>
      <vt:lpstr>Crisis Team</vt:lpstr>
      <vt:lpstr>Evaluate the need</vt:lpstr>
      <vt:lpstr>When to Activate “Crisis Mode”</vt:lpstr>
      <vt:lpstr>Communications: Operations </vt:lpstr>
      <vt:lpstr>Communications: Monitoring</vt:lpstr>
      <vt:lpstr>PowerPoint Presentation</vt:lpstr>
      <vt:lpstr>Communications Vehicles to Develop in Advance of a Crisis</vt:lpstr>
      <vt:lpstr>Smart Phone App</vt:lpstr>
      <vt:lpstr>Post Crisis Debrief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2019-10-20T00:30:19Z</dcterms:created>
  <dcterms:modified xsi:type="dcterms:W3CDTF">2019-10-22T03:19:42Z</dcterms:modified>
</cp:coreProperties>
</file>