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Default ContentType="image/png" Extension="pn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</Types>
</file>

<file path=_rels/.rels><?xml version="1.0" encoding="UTF-8" standalone="yes"?>
<Relationships xmlns="http://schemas.openxmlformats.org/package/2006/relationships">
    <Relationship Id="rId3" Type="http://schemas.openxmlformats.org/package/2006/relationships/metadata/core-properties" Target="docProps/core.xml"/>
    <Relationship Id="rId2" Type="http://schemas.openxmlformats.org/package/2006/relationships/metadata/thumbnail" Target="docProps/thumbnail.jpeg"/>
    <Relationship Id="rId1" Type="http://schemas.openxmlformats.org/officeDocument/2006/relationships/officeDocument" Target="ppt/presentation.xml"/>
    <Relationship Id="rId4" Type="http://schemas.openxmlformats.org/officeDocument/2006/relationships/extended-properties" Target="docProps/app.xml"/>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saveSubsetFonts="1">
  <p:sldMasterIdLst>
    <p:sldMasterId id="2147483648" r:id="rId1"/>
  </p:sldMasterIdLst>
  <p:sldIdLst>
    <p:sldId id="256" r:id="rId6"/>
    <p:sldId id="257" r:id="rId7"/>
    <p:sldId id="258" r:id="rId8"/>
  </p:sldIdLst>
  <p:sldSz cx="12192000" cy="6858000"/>
  <p:notesSz cx="6858000" cy="9144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'1.0' encoding='utf-8' ?>

<Relationships xmlns='http://schemas.openxmlformats.org/package/2006/relationships'>
  <Relationship Id='rId3' Target='presProps.xml' Type='http://schemas.openxmlformats.org/officeDocument/2006/relationships/presProps' />
  <Relationship Id='rId1' Target='slideMasters/slideMaster1.xml' Type='http://schemas.openxmlformats.org/officeDocument/2006/relationships/slideMaster' />
  <Relationship Id='rId2' Target='tableStyles.xml' Type='http://schemas.openxmlformats.org/officeDocument/2006/relationships/tableStyles' />
  <Relationship Id='rId5' Target='theme/theme1.xml' Type='http://schemas.openxmlformats.org/officeDocument/2006/relationships/theme' />
  <Relationship Id='rId4' Target='viewProps.xml' Type='http://schemas.openxmlformats.org/officeDocument/2006/relationships/viewProps' />
  <Relationship Id='rId6' Target='slides/slide1.xml' Type='http://schemas.openxmlformats.org/officeDocument/2006/relationships/slide' />
  <Relationship Id='rId7' Target='slides/slide2.xml' Type='http://schemas.openxmlformats.org/officeDocument/2006/relationships/slide' />
  <Relationship Id='rId8' Target='slides/slide3.xml' Type='http://schemas.openxmlformats.org/officeDocument/2006/relationships/slide' />
</Relationships>

</file>

<file path=ppt/slideLayouts/_rels/slideLayout1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10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11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2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3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6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7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8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9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
    <Relationship Id="rId8" Type="http://schemas.openxmlformats.org/officeDocument/2006/relationships/slideLayout" Target="../slideLayouts/slideLayout8.xml"/>
    <Relationship Id="rId3" Type="http://schemas.openxmlformats.org/officeDocument/2006/relationships/slideLayout" Target="../slideLayouts/slideLayout3.xml"/>
    <Relationship Id="rId7" Type="http://schemas.openxmlformats.org/officeDocument/2006/relationships/slideLayout" Target="../slideLayouts/slideLayout7.xml"/>
    <Relationship Id="rId12" Type="http://schemas.openxmlformats.org/officeDocument/2006/relationships/theme" Target="../theme/theme1.xml"/>
    <Relationship Id="rId2" Type="http://schemas.openxmlformats.org/officeDocument/2006/relationships/slideLayout" Target="../slideLayouts/slideLayout2.xml"/>
    <Relationship Id="rId1" Type="http://schemas.openxmlformats.org/officeDocument/2006/relationships/slideLayout" Target="../slideLayouts/slideLayout1.xml"/>
    <Relationship Id="rId6" Type="http://schemas.openxmlformats.org/officeDocument/2006/relationships/slideLayout" Target="../slideLayouts/slideLayout6.xml"/>
    <Relationship Id="rId11" Type="http://schemas.openxmlformats.org/officeDocument/2006/relationships/slideLayout" Target="../slideLayouts/slideLayout11.xml"/>
    <Relationship Id="rId5" Type="http://schemas.openxmlformats.org/officeDocument/2006/relationships/slideLayout" Target="../slideLayouts/slideLayout5.xml"/>
    <Relationship Id="rId10" Type="http://schemas.openxmlformats.org/officeDocument/2006/relationships/slideLayout" Target="../slideLayouts/slideLayout10.xml"/>
    <Relationship Id="rId4" Type="http://schemas.openxmlformats.org/officeDocument/2006/relationships/slideLayout" Target="../slideLayouts/slideLayout4.xml"/>
    <Relationship Id="rId9" Type="http://schemas.openxmlformats.org/officeDocument/2006/relationships/slideLayout" Target="../slideLayouts/slideLayout9.xml"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6' Target='https://public.tableau.com/views/U_S_RecordedMusicRevenuesbyFormat_0/RevenuesbyFormat' TargetMode='External' Type='http://schemas.openxmlformats.org/officeDocument/2006/relationships/hyperlink' />
</Relationships>

</file>

<file path=ppt/slides/_rels/slide2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7' Target='../media/image1.png' Type='http://schemas.openxmlformats.org/officeDocument/2006/relationships/image' />
</Relationships>

</file>

<file path=ppt/slides/_rels/slide3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8' Target='../media/image2.png' Type='http://schemas.openxmlformats.org/officeDocument/2006/relationships/image' />
</Relationships>

</file>

<file path=ppt/slides/_rels/slideTemplate.xml.rels><?xml version="1.0" encoding="UTF-8" standalone="yes"?>
<Relationships xmlns="http://schemas.openxmlformats.org/package/2006/relationships">
    <Relationship Id="rId1" Type="http://schemas.openxmlformats.org/officeDocument/2006/relationships/slideLayout" Target="../slideLayouts/slideLayout1.xml"/>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slide1">
            <a:extLst>
              <a:ext uri="{FF2B5EF4-FFF2-40B4-BE49-F238E27FC236}">
                <a16:creationId xmlns:a16="http://schemas.microsoft.com/office/drawing/2014/main" id="{C0609676-61B0-4A7C-9B4D-A3E48EAC357C}"/>
              </a:ext>
            </a:extLst>
          </p:cNvPr>
          <p:cNvSpPr>
            <a:spLocks noGrp="1"/>
          </p:cNvSpPr>
          <p:nvPr>
            <p:ph idx="0" type="ctrTitle"/>
          </p:nvPr>
        </p:nvSpPr>
        <p:spPr/>
        <p:txBody>
          <a:bodyPr/>
          <a:lstStyle/>
          <a:p>
            <a:r>
              <a:rPr dirty="0" lang="en-us">
                <a:hlinkClick r:id="rId6"/>
              </a:rPr>
              <a:t>U.S. Recorded Music Revenues by Format</a:t>
            </a:r>
          </a:p>
        </p:txBody>
      </p:sp>
      <p:sp>
        <p:nvSpPr>
          <p:cNvPr id="1" name="slide1">
            <a:extLst>
              <a:ext uri="{FF2B5EF4-FFF2-40B4-BE49-F238E27FC236}">
                <a16:creationId xmlns:a16="http://schemas.microsoft.com/office/drawing/2014/main" id="{37E6F6BC-4AFC-4864-A19C-BC82406D5219}"/>
              </a:ext>
            </a:extLst>
          </p:cNvPr>
          <p:cNvSpPr>
            <a:spLocks noGrp="1"/>
          </p:cNvSpPr>
          <p:nvPr>
            <p:ph idx="1" type="subTitle"/>
          </p:nvPr>
        </p:nvSpPr>
        <p:spPr/>
        <p:txBody>
          <a:bodyPr/>
          <a:lstStyle/>
          <a:p>
            <a:r>
              <a:rPr/>
              <a:t>File created on: 4/10/2019 11:07:47 PM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>
            <a:extLst>
              <a:ext uri="{FF2B5EF4-FFF2-40B4-BE49-F238E27FC236}">
                <a16:creationId xmlns:a16="http://schemas.microsoft.com/office/drawing/2014/main" id="{7FF708A0-8D3F-4768-B4B6-D06F2E912D3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677" y="0"/>
            <a:ext cx="85746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>
            <a:extLst>
              <a:ext uri="{FF2B5EF4-FFF2-40B4-BE49-F238E27FC236}">
                <a16:creationId xmlns:a16="http://schemas.microsoft.com/office/drawing/2014/main" id="{494A7CF0-43E4-49B7-A50F-A889D43AEAE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677" y="0"/>
            <a:ext cx="85746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Templat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5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0</cp:revision>
  <dcterms:created xsi:type="dcterms:W3CDTF">2018-08-15T22:40:47Z</dcterms:created>
  <dcterms:modified xsi:type="dcterms:W3CDTF">2018-08-15T22:40:47Z</dcterms:modified>
</cp:coreProperties>
</file>