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3" r:id="rId4"/>
    <p:sldId id="306" r:id="rId5"/>
    <p:sldId id="310" r:id="rId6"/>
    <p:sldId id="311" r:id="rId7"/>
    <p:sldId id="312" r:id="rId8"/>
    <p:sldId id="313" r:id="rId9"/>
    <p:sldId id="314" r:id="rId10"/>
    <p:sldId id="315" r:id="rId11"/>
    <p:sldId id="302" r:id="rId12"/>
    <p:sldId id="257" r:id="rId13"/>
    <p:sldId id="258" r:id="rId14"/>
    <p:sldId id="295" r:id="rId15"/>
    <p:sldId id="301" r:id="rId16"/>
    <p:sldId id="296" r:id="rId17"/>
    <p:sldId id="268" r:id="rId18"/>
    <p:sldId id="260" r:id="rId19"/>
    <p:sldId id="264" r:id="rId20"/>
    <p:sldId id="25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73" autoAdjust="0"/>
    <p:restoredTop sz="94728" autoAdjust="0"/>
  </p:normalViewPr>
  <p:slideViewPr>
    <p:cSldViewPr>
      <p:cViewPr varScale="1">
        <p:scale>
          <a:sx n="53" d="100"/>
          <a:sy n="53" d="100"/>
        </p:scale>
        <p:origin x="-2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44AFF-61BC-49A8-8515-BAB5F3EE8D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B00B0-8C47-4D02-A626-3248EF831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4C299-40C6-42AA-8ED7-3EE2816538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21F4B-45E7-43AE-ADF9-FCF8A932EA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68674-A2F5-4F95-B5F0-A8AC066A1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5B522-CB40-4D3B-BE98-8914979CBC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601FC-24EB-4B7A-BF7C-334013B277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425A4-C87A-4806-8867-1E6ED2633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66BD3-07F1-46D4-B0C6-2835A961D1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CEFBD-7111-4A8B-AC8E-D2D53F315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65B71-688C-4D97-A892-95F926CE03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AEBB07-39A4-4A4D-AF13-A47E94F775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526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Objetos en la  clase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Una calculadora</a:t>
            </a:r>
          </a:p>
        </p:txBody>
      </p:sp>
      <p:pic>
        <p:nvPicPr>
          <p:cNvPr id="6247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600200"/>
            <a:ext cx="2322513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Una pizarra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286000"/>
            <a:ext cx="3505200" cy="3105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 lápiz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6858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" sz="440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193925"/>
            <a:ext cx="4114800" cy="2657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Una mesa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090738"/>
            <a:ext cx="3962400" cy="2862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Una estudiante</a:t>
            </a:r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286000"/>
            <a:ext cx="3048000" cy="2859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Una computadora</a:t>
            </a:r>
          </a:p>
        </p:txBody>
      </p:sp>
      <p:pic>
        <p:nvPicPr>
          <p:cNvPr id="4813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981200"/>
            <a:ext cx="43434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Un mapa</a:t>
            </a:r>
          </a:p>
        </p:txBody>
      </p:sp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0513" y="1905000"/>
            <a:ext cx="290195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Un cesto de basura</a:t>
            </a:r>
          </a:p>
        </p:txBody>
      </p:sp>
      <p:pic>
        <p:nvPicPr>
          <p:cNvPr id="14341" name="Picture 5" descr="MCj043383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98120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Un televisor</a:t>
            </a:r>
          </a:p>
        </p:txBody>
      </p:sp>
      <p:pic>
        <p:nvPicPr>
          <p:cNvPr id="6149" name="Picture 5" descr="MPj043870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0163" y="1752600"/>
            <a:ext cx="33750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Un profesor/maestro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133600"/>
            <a:ext cx="3033713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 pupitre</a:t>
            </a:r>
          </a:p>
        </p:txBody>
      </p:sp>
      <p:pic>
        <p:nvPicPr>
          <p:cNvPr id="51208" name="Picture 8" descr="MPj043948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828800"/>
            <a:ext cx="3302000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Un libro</a:t>
            </a:r>
          </a:p>
        </p:txBody>
      </p:sp>
      <p:pic>
        <p:nvPicPr>
          <p:cNvPr id="5125" name="Picture 5" descr="MCj0424750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362200"/>
            <a:ext cx="3263900" cy="278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 cuaderno</a:t>
            </a:r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362200"/>
            <a:ext cx="2492375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 reloj</a:t>
            </a:r>
          </a:p>
        </p:txBody>
      </p:sp>
      <p:pic>
        <p:nvPicPr>
          <p:cNvPr id="53253" name="Picture 5" descr="j02341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590800"/>
            <a:ext cx="2574925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 Bolígrafo/una pluma</a:t>
            </a: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286000"/>
            <a:ext cx="3581400" cy="264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Una mochila</a:t>
            </a:r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286000"/>
            <a:ext cx="19685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Una profesora</a:t>
            </a:r>
          </a:p>
        </p:txBody>
      </p:sp>
      <p:pic>
        <p:nvPicPr>
          <p:cNvPr id="5940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0638" y="2133600"/>
            <a:ext cx="3043237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 ratón</a:t>
            </a:r>
          </a:p>
        </p:txBody>
      </p:sp>
      <p:pic>
        <p:nvPicPr>
          <p:cNvPr id="6042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209800"/>
            <a:ext cx="2879725" cy="264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r>
              <a:rPr lang="en-US" sz="4800">
                <a:solidFill>
                  <a:schemeClr val="accent2"/>
                </a:solidFill>
              </a:rPr>
              <a:t>Un estudiante</a:t>
            </a:r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819400"/>
            <a:ext cx="2384425" cy="218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45</Words>
  <Application>Microsoft PowerPoint</Application>
  <PresentationFormat>On-screen Show (4:3)</PresentationFormat>
  <Paragraphs>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Times New Roman</vt:lpstr>
      <vt:lpstr>Default Design</vt:lpstr>
      <vt:lpstr>Objetos en la  clase</vt:lpstr>
      <vt:lpstr>Un pupitre</vt:lpstr>
      <vt:lpstr>Un cuaderno</vt:lpstr>
      <vt:lpstr>Un reloj</vt:lpstr>
      <vt:lpstr>Un Bolígrafo/una pluma</vt:lpstr>
      <vt:lpstr>Una mochila</vt:lpstr>
      <vt:lpstr>Una profesora</vt:lpstr>
      <vt:lpstr>Un ratón</vt:lpstr>
      <vt:lpstr>Un estudiante</vt:lpstr>
      <vt:lpstr>Una calculadora</vt:lpstr>
      <vt:lpstr>Una pizarra</vt:lpstr>
      <vt:lpstr>Un lápiz</vt:lpstr>
      <vt:lpstr>Una mesa</vt:lpstr>
      <vt:lpstr>Una estudiante</vt:lpstr>
      <vt:lpstr>Una computadora</vt:lpstr>
      <vt:lpstr>Un mapa</vt:lpstr>
      <vt:lpstr>Un cesto de basura</vt:lpstr>
      <vt:lpstr>Un televisor</vt:lpstr>
      <vt:lpstr>Un profesor/maestro</vt:lpstr>
      <vt:lpstr>Un libro</vt:lpstr>
    </vt:vector>
  </TitlesOfParts>
  <Company>Solano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pescado</dc:title>
  <dc:creator>Valued Gateway Client</dc:creator>
  <cp:lastModifiedBy>Admin</cp:lastModifiedBy>
  <cp:revision>14</cp:revision>
  <dcterms:created xsi:type="dcterms:W3CDTF">2001-12-13T04:40:22Z</dcterms:created>
  <dcterms:modified xsi:type="dcterms:W3CDTF">2013-08-15T05:23:25Z</dcterms:modified>
</cp:coreProperties>
</file>