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media/audio1.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media/audio2.bin" ContentType="audio/unknown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67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0099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4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49CE7-592C-4D01-9148-2C7E7DC01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A7D5F-5E45-4AB8-89F4-50775ABDF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4C612-A584-4A15-95CA-C8666D068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45005-A845-4564-9AD5-F4A4722BF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00E845-3ABA-4759-86E4-F06925702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2C913-7050-4D11-819D-08CDE8776C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5FB15-A1C0-41AF-A53B-E1E7E3090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154D5-4B8B-4CF2-A42E-04E6AEDB2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E5FF6-02D9-49C1-8387-C0D8B6115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CA591-0BD3-44FB-AA26-C6806F9B1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4A264-51BB-4C48-9F4B-E079F88A3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C2F8D-7DEA-41BA-B1BC-A5D9BFB17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1312B-A844-4C49-907B-3B3F53AD95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D10D41-D578-4669-ACC9-0D7EE4D106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  <a:ea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" name="Object 2"/>
          <p:cNvGraphicFramePr>
            <a:graphicFrameLocks noChangeAspect="1"/>
          </p:cNvGraphicFramePr>
          <p:nvPr/>
        </p:nvGraphicFramePr>
        <p:xfrm>
          <a:off x="4648200" y="1524000"/>
          <a:ext cx="3352800" cy="1296988"/>
        </p:xfrm>
        <a:graphic>
          <a:graphicData uri="http://schemas.openxmlformats.org/presentationml/2006/ole">
            <p:oleObj spid="_x0000_s15362" name="Clip" r:id="rId3" imgW="7048080" imgH="2727000" progId="MS_ClipArt_Gallery.2">
              <p:embed/>
            </p:oleObj>
          </a:graphicData>
        </a:graphic>
      </p:graphicFrame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72000" y="3200400"/>
            <a:ext cx="2971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autobús</a:t>
            </a:r>
            <a:endParaRPr lang="en-US" sz="440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429000" y="228600"/>
            <a:ext cx="1371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A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838200" y="1752600"/>
            <a:ext cx="2438400" cy="914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5400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914400" y="3200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amarillo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utoUpdateAnimBg="0"/>
      <p:bldP spid="2059" grpId="0" autoUpdateAnimBg="0"/>
      <p:bldP spid="2061" grpId="0" animBg="1" autoUpdateAnimBg="0"/>
      <p:bldP spid="206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</a:t>
            </a:r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533400" y="3200400"/>
          <a:ext cx="2293938" cy="3276600"/>
        </p:xfrm>
        <a:graphic>
          <a:graphicData uri="http://schemas.openxmlformats.org/presentationml/2006/ole">
            <p:oleObj spid="_x0000_s24578" name="Clip" r:id="rId3" imgW="3283920" imgH="4190760" progId="MS_ClipArt_Gallery.2">
              <p:embed/>
            </p:oleObj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09600" y="2057400"/>
            <a:ext cx="411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J</a:t>
            </a:r>
            <a:r>
              <a:rPr lang="en-US"/>
              <a:t>ugador de fútbol</a:t>
            </a:r>
          </a:p>
        </p:txBody>
      </p:sp>
      <p:pic>
        <p:nvPicPr>
          <p:cNvPr id="11274" name="Picture 10" descr="FD00997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3048000"/>
            <a:ext cx="3200400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6858000" y="3124200"/>
            <a:ext cx="838200" cy="457200"/>
          </a:xfrm>
          <a:prstGeom prst="left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165725" y="20542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257800" y="19812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Jamón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8" grpId="0" autoUpdateAnimBg="0"/>
      <p:bldP spid="11275" grpId="0" animBg="1"/>
      <p:bldP spid="11276" grpId="0" autoUpdateAnimBg="0"/>
      <p:bldP spid="1127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</a:t>
            </a:r>
          </a:p>
        </p:txBody>
      </p:sp>
      <p:graphicFrame>
        <p:nvGraphicFramePr>
          <p:cNvPr id="12294" name="Object 2"/>
          <p:cNvGraphicFramePr>
            <a:graphicFrameLocks noChangeAspect="1"/>
          </p:cNvGraphicFramePr>
          <p:nvPr/>
        </p:nvGraphicFramePr>
        <p:xfrm>
          <a:off x="1447800" y="3124200"/>
          <a:ext cx="1635125" cy="850900"/>
        </p:xfrm>
        <a:graphic>
          <a:graphicData uri="http://schemas.openxmlformats.org/presentationml/2006/ole">
            <p:oleObj spid="_x0000_s25602" name="Clip" r:id="rId3" imgW="1635480" imgH="850680" progId="MS_ClipArt_Gallery.2">
              <p:embed/>
            </p:oleObj>
          </a:graphicData>
        </a:graphic>
      </p:graphicFrame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95400" y="2057400"/>
            <a:ext cx="274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kanguro</a:t>
            </a:r>
          </a:p>
        </p:txBody>
      </p:sp>
      <p:graphicFrame>
        <p:nvGraphicFramePr>
          <p:cNvPr id="12296" name="Object 3"/>
          <p:cNvGraphicFramePr>
            <a:graphicFrameLocks noChangeAspect="1"/>
          </p:cNvGraphicFramePr>
          <p:nvPr/>
        </p:nvGraphicFramePr>
        <p:xfrm>
          <a:off x="4876800" y="2895600"/>
          <a:ext cx="2771775" cy="1566863"/>
        </p:xfrm>
        <a:graphic>
          <a:graphicData uri="http://schemas.openxmlformats.org/presentationml/2006/ole">
            <p:oleObj spid="_x0000_s25603" name="Clip" r:id="rId4" imgW="2647619" imgH="1761905" progId="MS_ClipArt_Gallery.2">
              <p:embed/>
            </p:oleObj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334000" y="2133600"/>
            <a:ext cx="1438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karate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5" grpId="0" autoUpdateAnimBg="0"/>
      <p:bldP spid="1229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</a:t>
            </a:r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1295400" y="3733800"/>
          <a:ext cx="2895600" cy="2019300"/>
        </p:xfrm>
        <a:graphic>
          <a:graphicData uri="http://schemas.openxmlformats.org/presentationml/2006/ole">
            <p:oleObj spid="_x0000_s26626" name="Clip" r:id="rId3" imgW="4443120" imgH="2552400" progId="MS_ClipArt_Gallery.2">
              <p:embed/>
            </p:oleObj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981200" y="2438400"/>
            <a:ext cx="134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libros</a:t>
            </a:r>
          </a:p>
        </p:txBody>
      </p:sp>
      <p:graphicFrame>
        <p:nvGraphicFramePr>
          <p:cNvPr id="14342" name="Object 3"/>
          <p:cNvGraphicFramePr>
            <a:graphicFrameLocks noChangeAspect="1"/>
          </p:cNvGraphicFramePr>
          <p:nvPr/>
        </p:nvGraphicFramePr>
        <p:xfrm>
          <a:off x="5334000" y="3886200"/>
          <a:ext cx="2327275" cy="1760538"/>
        </p:xfrm>
        <a:graphic>
          <a:graphicData uri="http://schemas.openxmlformats.org/presentationml/2006/ole">
            <p:oleObj spid="_x0000_s26627" name="Clip" r:id="rId4" imgW="5265360" imgH="1692000" progId="MS_ClipArt_Gallery.2">
              <p:embed/>
            </p:oleObj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715000" y="24384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lápiz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41" grpId="0" autoUpdateAnimBg="0"/>
      <p:bldP spid="1434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M</a:t>
            </a:r>
            <a:endParaRPr lang="en-US" smtClean="0"/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2286000" y="1752600"/>
          <a:ext cx="4495800" cy="2667000"/>
        </p:xfrm>
        <a:graphic>
          <a:graphicData uri="http://schemas.openxmlformats.org/presentationml/2006/ole">
            <p:oleObj spid="_x0000_s27650" name="Clip" r:id="rId3" imgW="846000" imgH="855720" progId="MS_ClipArt_Gallery.2">
              <p:embed/>
            </p:oleObj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581400" y="5257800"/>
            <a:ext cx="17875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/>
              <a:t>música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N</a:t>
            </a:r>
            <a:endParaRPr lang="en-US" smtClean="0"/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3429000" y="1905000"/>
          <a:ext cx="2743200" cy="2286000"/>
        </p:xfrm>
        <a:graphic>
          <a:graphicData uri="http://schemas.openxmlformats.org/presentationml/2006/ole">
            <p:oleObj spid="_x0000_s28674" name="Clip" r:id="rId3" imgW="943200" imgH="944280" progId="MS_ClipArt_Gallery.2">
              <p:embed/>
            </p:oleObj>
          </a:graphicData>
        </a:graphic>
      </p:graphicFrame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0" y="47244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2"/>
                </a:solidFill>
              </a:rPr>
              <a:t>n</a:t>
            </a:r>
            <a:r>
              <a:rPr lang="en-US" sz="4400"/>
              <a:t>ara</a:t>
            </a:r>
            <a:r>
              <a:rPr lang="en-US" sz="4400">
                <a:solidFill>
                  <a:schemeClr val="accent2"/>
                </a:solidFill>
              </a:rPr>
              <a:t>n</a:t>
            </a:r>
            <a:r>
              <a:rPr lang="en-US" sz="4400"/>
              <a:t>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Ñ</a:t>
            </a:r>
            <a:endParaRPr lang="en-US" smtClean="0"/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2743200" y="1752600"/>
          <a:ext cx="4114800" cy="2819400"/>
        </p:xfrm>
        <a:graphic>
          <a:graphicData uri="http://schemas.openxmlformats.org/presentationml/2006/ole">
            <p:oleObj spid="_x0000_s29698" name="Clip" r:id="rId3" imgW="1125360" imgH="1072440" progId="MS_ClipArt_Gallery.2">
              <p:embed/>
            </p:oleObj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114800" y="4953000"/>
            <a:ext cx="11874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/>
              <a:t>ni</a:t>
            </a:r>
            <a:r>
              <a:rPr lang="en-US" sz="4400">
                <a:solidFill>
                  <a:srgbClr val="000099"/>
                </a:solidFill>
              </a:rPr>
              <a:t>ñ</a:t>
            </a:r>
            <a:r>
              <a:rPr lang="en-US" sz="44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O</a:t>
            </a:r>
            <a:endParaRPr lang="en-US" smtClean="0"/>
          </a:p>
        </p:txBody>
      </p:sp>
      <p:graphicFrame>
        <p:nvGraphicFramePr>
          <p:cNvPr id="19459" name="Object 2"/>
          <p:cNvGraphicFramePr>
            <a:graphicFrameLocks noChangeAspect="1"/>
          </p:cNvGraphicFramePr>
          <p:nvPr/>
        </p:nvGraphicFramePr>
        <p:xfrm>
          <a:off x="3276600" y="1676400"/>
          <a:ext cx="2743200" cy="3048000"/>
        </p:xfrm>
        <a:graphic>
          <a:graphicData uri="http://schemas.openxmlformats.org/presentationml/2006/ole">
            <p:oleObj spid="_x0000_s30722" name="Clip" r:id="rId3" imgW="2781360" imgH="4491000" progId="MS_ClipArt_Gallery.2">
              <p:embed/>
            </p:oleObj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429000" y="4876800"/>
            <a:ext cx="9683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2"/>
                </a:solidFill>
              </a:rPr>
              <a:t>o</a:t>
            </a:r>
            <a:r>
              <a:rPr lang="en-US" sz="4400"/>
              <a:t>s</a:t>
            </a:r>
            <a:r>
              <a:rPr lang="en-US" sz="4400">
                <a:solidFill>
                  <a:schemeClr val="accent2"/>
                </a:solidFill>
              </a:rPr>
              <a:t>o</a:t>
            </a:r>
            <a:endParaRPr 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P</a:t>
            </a:r>
            <a:endParaRPr lang="en-US" smtClean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3819525" y="2562225"/>
          <a:ext cx="1504950" cy="1733550"/>
        </p:xfrm>
        <a:graphic>
          <a:graphicData uri="http://schemas.openxmlformats.org/presentationml/2006/ole">
            <p:oleObj spid="_x0000_s31746" name="Clip" r:id="rId3" imgW="1505880" imgH="1734120" progId="MS_ClipArt_Gallery.2">
              <p:embed/>
            </p:oleObj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505200" y="4419600"/>
            <a:ext cx="1611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/>
              <a:t>pájaro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24200" y="1524000"/>
            <a:ext cx="3048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queso</a:t>
            </a:r>
          </a:p>
        </p:txBody>
      </p:sp>
      <p:pic>
        <p:nvPicPr>
          <p:cNvPr id="22533" name="Picture 5" descr="FD0107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590800"/>
            <a:ext cx="41148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352800" y="1905000"/>
            <a:ext cx="3276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ratón</a:t>
            </a:r>
          </a:p>
        </p:txBody>
      </p:sp>
      <p:pic>
        <p:nvPicPr>
          <p:cNvPr id="3379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819400"/>
            <a:ext cx="3457575" cy="317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1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</a:t>
            </a:r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685800" y="3048000"/>
          <a:ext cx="3810000" cy="2393950"/>
        </p:xfrm>
        <a:graphic>
          <a:graphicData uri="http://schemas.openxmlformats.org/presentationml/2006/ole">
            <p:oleObj spid="_x0000_s16386" name="Clip" r:id="rId3" imgW="3123720" imgH="2301480" progId="MS_ClipArt_Gallery.2">
              <p:embed/>
            </p:oleObj>
          </a:graphicData>
        </a:graphic>
      </p:graphicFrame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828800"/>
            <a:ext cx="28956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sz="4800" smtClean="0"/>
              <a:t>bicicleta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19200" y="1905000"/>
            <a:ext cx="2212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bandera</a:t>
            </a:r>
          </a:p>
        </p:txBody>
      </p:sp>
      <p:graphicFrame>
        <p:nvGraphicFramePr>
          <p:cNvPr id="3078" name="Object 3"/>
          <p:cNvGraphicFramePr>
            <a:graphicFrameLocks noChangeAspect="1"/>
          </p:cNvGraphicFramePr>
          <p:nvPr/>
        </p:nvGraphicFramePr>
        <p:xfrm>
          <a:off x="4800600" y="3276600"/>
          <a:ext cx="3657600" cy="1836738"/>
        </p:xfrm>
        <a:graphic>
          <a:graphicData uri="http://schemas.openxmlformats.org/presentationml/2006/ole">
            <p:oleObj spid="_x0000_s16387" name="Clip" r:id="rId4" imgW="4677840" imgH="23695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6" grpId="0" build="p" autoUpdateAnimBg="0"/>
      <p:bldP spid="307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733800" y="2895600"/>
            <a:ext cx="2895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9600"/>
          </a:p>
        </p:txBody>
      </p:sp>
      <p:pic>
        <p:nvPicPr>
          <p:cNvPr id="23556" name="Picture 4" descr="BD0521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362200"/>
            <a:ext cx="3494088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08125" y="3044825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295400" y="3048000"/>
            <a:ext cx="198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000099"/>
                </a:solidFill>
              </a:rPr>
              <a:t>s</a:t>
            </a:r>
            <a:r>
              <a:rPr lang="en-US" sz="4800"/>
              <a:t>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</a:t>
            </a:r>
          </a:p>
        </p:txBody>
      </p:sp>
      <p:pic>
        <p:nvPicPr>
          <p:cNvPr id="13315" name="Picture 3" descr="BD0492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3663" y="2667000"/>
            <a:ext cx="1878012" cy="259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0" y="18288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teléfono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</a:t>
            </a:r>
          </a:p>
        </p:txBody>
      </p:sp>
      <p:pic>
        <p:nvPicPr>
          <p:cNvPr id="24579" name="Picture 3" descr="BL0015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352800"/>
            <a:ext cx="4583113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895600" y="2133600"/>
            <a:ext cx="327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universidad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8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</a:t>
            </a:r>
          </a:p>
        </p:txBody>
      </p:sp>
      <p:pic>
        <p:nvPicPr>
          <p:cNvPr id="25603" name="Picture 3" descr="BD10859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667000"/>
            <a:ext cx="318293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352800" y="1828800"/>
            <a:ext cx="2044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Ventana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Xx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038600" y="1828800"/>
            <a:ext cx="10302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ta</a:t>
            </a:r>
            <a:r>
              <a:rPr lang="en-US" sz="4400">
                <a:solidFill>
                  <a:schemeClr val="accent2"/>
                </a:solidFill>
              </a:rPr>
              <a:t>x</a:t>
            </a:r>
            <a:r>
              <a:rPr lang="en-US" sz="4400">
                <a:solidFill>
                  <a:schemeClr val="tx2"/>
                </a:solidFill>
              </a:rPr>
              <a:t>i</a:t>
            </a:r>
          </a:p>
        </p:txBody>
      </p:sp>
      <p:pic>
        <p:nvPicPr>
          <p:cNvPr id="27652" name="Picture 4" descr="j00792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6162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Y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524000" y="3200400"/>
            <a:ext cx="2309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desayuno</a:t>
            </a:r>
          </a:p>
        </p:txBody>
      </p:sp>
      <p:pic>
        <p:nvPicPr>
          <p:cNvPr id="40964" name="Picture 6" descr="BD0548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2098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Z</a:t>
            </a:r>
          </a:p>
        </p:txBody>
      </p:sp>
      <p:pic>
        <p:nvPicPr>
          <p:cNvPr id="29699" name="Picture 3" descr="BD0514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259013"/>
            <a:ext cx="3581400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133600" y="2590800"/>
            <a:ext cx="1722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z</a:t>
            </a:r>
            <a:r>
              <a:rPr lang="en-US"/>
              <a:t>apatos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0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smtClean="0"/>
              <a:t>C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z="4800" smtClean="0"/>
              <a:t>carro</a:t>
            </a:r>
          </a:p>
        </p:txBody>
      </p:sp>
      <p:graphicFrame>
        <p:nvGraphicFramePr>
          <p:cNvPr id="4100" name="Object 2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304800" y="2819400"/>
          <a:ext cx="3810000" cy="993775"/>
        </p:xfrm>
        <a:graphic>
          <a:graphicData uri="http://schemas.openxmlformats.org/presentationml/2006/ole">
            <p:oleObj spid="_x0000_s17410" name="Clip" r:id="rId3" imgW="6544800" imgH="1706400" progId="MS_ClipArt_Gallery.2">
              <p:embed/>
            </p:oleObj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943600" y="1600200"/>
            <a:ext cx="1825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ciudad</a:t>
            </a:r>
          </a:p>
        </p:txBody>
      </p:sp>
      <p:graphicFrame>
        <p:nvGraphicFramePr>
          <p:cNvPr id="4103" name="Object 3"/>
          <p:cNvGraphicFramePr>
            <a:graphicFrameLocks noChangeAspect="1"/>
          </p:cNvGraphicFramePr>
          <p:nvPr/>
        </p:nvGraphicFramePr>
        <p:xfrm>
          <a:off x="5105400" y="2362200"/>
          <a:ext cx="2827338" cy="2281238"/>
        </p:xfrm>
        <a:graphic>
          <a:graphicData uri="http://schemas.openxmlformats.org/presentationml/2006/ole">
            <p:oleObj spid="_x0000_s17411" name="Clip" r:id="rId4" imgW="2826720" imgH="34970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  <p:bldP spid="41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D</a:t>
            </a:r>
            <a:endParaRPr lang="en-US" smtClean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14400" y="2057400"/>
            <a:ext cx="20796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/>
              <a:t>dinero</a:t>
            </a:r>
          </a:p>
        </p:txBody>
      </p:sp>
      <p:graphicFrame>
        <p:nvGraphicFramePr>
          <p:cNvPr id="5126" name="Object 2"/>
          <p:cNvGraphicFramePr>
            <a:graphicFrameLocks noChangeAspect="1"/>
          </p:cNvGraphicFramePr>
          <p:nvPr/>
        </p:nvGraphicFramePr>
        <p:xfrm>
          <a:off x="5029200" y="4114800"/>
          <a:ext cx="3124200" cy="1295400"/>
        </p:xfrm>
        <a:graphic>
          <a:graphicData uri="http://schemas.openxmlformats.org/presentationml/2006/ole">
            <p:oleObj spid="_x0000_s18434" name="Clip" r:id="rId3" imgW="882360" imgH="704520" progId="MS_ClipArt_Gallery.2">
              <p:embed/>
            </p:oleObj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0" y="2057400"/>
            <a:ext cx="210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derecha</a:t>
            </a:r>
          </a:p>
        </p:txBody>
      </p:sp>
      <p:graphicFrame>
        <p:nvGraphicFramePr>
          <p:cNvPr id="5130" name="Object 3"/>
          <p:cNvGraphicFramePr>
            <a:graphicFrameLocks noChangeAspect="1"/>
          </p:cNvGraphicFramePr>
          <p:nvPr/>
        </p:nvGraphicFramePr>
        <p:xfrm>
          <a:off x="838200" y="3352800"/>
          <a:ext cx="3055938" cy="1836738"/>
        </p:xfrm>
        <a:graphic>
          <a:graphicData uri="http://schemas.openxmlformats.org/presentationml/2006/ole">
            <p:oleObj spid="_x0000_s18435" name="Clip" r:id="rId4" imgW="4892400" imgH="311580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autoUpdateAnimBg="0"/>
      <p:bldP spid="512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E</a:t>
            </a:r>
          </a:p>
        </p:txBody>
      </p:sp>
      <p:graphicFrame>
        <p:nvGraphicFramePr>
          <p:cNvPr id="6147" name="Object 2"/>
          <p:cNvGraphicFramePr>
            <a:graphicFrameLocks noChangeAspect="1"/>
          </p:cNvGraphicFramePr>
          <p:nvPr/>
        </p:nvGraphicFramePr>
        <p:xfrm>
          <a:off x="685800" y="3276600"/>
          <a:ext cx="2590800" cy="3276600"/>
        </p:xfrm>
        <a:graphic>
          <a:graphicData uri="http://schemas.openxmlformats.org/presentationml/2006/ole">
            <p:oleObj spid="_x0000_s19458" name="Clip" r:id="rId3" imgW="3208320" imgH="3777840" progId="MS_ClipArt_Gallery.2">
              <p:embed/>
            </p:oleObj>
          </a:graphicData>
        </a:graphic>
      </p:graphicFrame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905000"/>
            <a:ext cx="22748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/>
              <a:t>elefante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562600" y="1905000"/>
            <a:ext cx="2895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/>
              <a:t>estudiante</a:t>
            </a:r>
          </a:p>
        </p:txBody>
      </p:sp>
      <p:graphicFrame>
        <p:nvGraphicFramePr>
          <p:cNvPr id="6151" name="Object 3"/>
          <p:cNvGraphicFramePr>
            <a:graphicFrameLocks noChangeAspect="1"/>
          </p:cNvGraphicFramePr>
          <p:nvPr/>
        </p:nvGraphicFramePr>
        <p:xfrm>
          <a:off x="5638800" y="3124200"/>
          <a:ext cx="2095500" cy="2582863"/>
        </p:xfrm>
        <a:graphic>
          <a:graphicData uri="http://schemas.openxmlformats.org/presentationml/2006/ole">
            <p:oleObj spid="_x0000_s19459" name="Clip" r:id="rId4" imgW="2095200" imgH="25826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8" grpId="0" autoUpdateAnimBg="0"/>
      <p:bldP spid="61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mtClean="0"/>
              <a:t>F</a:t>
            </a:r>
          </a:p>
        </p:txBody>
      </p:sp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762000" y="3657600"/>
          <a:ext cx="2362200" cy="2362200"/>
        </p:xfrm>
        <a:graphic>
          <a:graphicData uri="http://schemas.openxmlformats.org/presentationml/2006/ole">
            <p:oleObj spid="_x0000_s20482" name="Clip" r:id="rId4" imgW="4286160" imgH="3676320" progId="MS_ClipArt_Gallery.2">
              <p:embed/>
            </p:oleObj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66800" y="2133600"/>
            <a:ext cx="15859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flores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029200" y="2133600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fruta</a:t>
            </a:r>
            <a:endParaRPr lang="en-US" sz="1800"/>
          </a:p>
        </p:txBody>
      </p:sp>
      <p:pic>
        <p:nvPicPr>
          <p:cNvPr id="9" name="Picture 8" descr="j024610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038600"/>
            <a:ext cx="121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j02461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3505200"/>
            <a:ext cx="1117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FD01012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4114800"/>
            <a:ext cx="665163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2" grpId="0" autoUpdateAnimBg="0"/>
      <p:bldP spid="71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gato</a:t>
            </a:r>
          </a:p>
        </p:txBody>
      </p:sp>
      <p:graphicFrame>
        <p:nvGraphicFramePr>
          <p:cNvPr id="8197" name="Object 2"/>
          <p:cNvGraphicFramePr>
            <a:graphicFrameLocks noChangeAspect="1"/>
          </p:cNvGraphicFramePr>
          <p:nvPr/>
        </p:nvGraphicFramePr>
        <p:xfrm>
          <a:off x="5867400" y="3048000"/>
          <a:ext cx="1814513" cy="1879600"/>
        </p:xfrm>
        <a:graphic>
          <a:graphicData uri="http://schemas.openxmlformats.org/presentationml/2006/ole">
            <p:oleObj spid="_x0000_s21506" name="Clip" r:id="rId3" imgW="1814760" imgH="1880280" progId="MS_ClipArt_Gallery.2">
              <p:embed/>
            </p:oleObj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410200" y="21336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guitarra</a:t>
            </a:r>
            <a:endParaRPr lang="en-US" sz="1800"/>
          </a:p>
        </p:txBody>
      </p:sp>
      <p:pic>
        <p:nvPicPr>
          <p:cNvPr id="8200" name="Picture 8" descr="AN01305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248025"/>
            <a:ext cx="3962400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6" grpId="0" autoUpdateAnimBg="0"/>
      <p:bldP spid="819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</a:t>
            </a:r>
          </a:p>
        </p:txBody>
      </p:sp>
      <p:graphicFrame>
        <p:nvGraphicFramePr>
          <p:cNvPr id="9219" name="Object 2"/>
          <p:cNvGraphicFramePr>
            <a:graphicFrameLocks noChangeAspect="1"/>
          </p:cNvGraphicFramePr>
          <p:nvPr/>
        </p:nvGraphicFramePr>
        <p:xfrm>
          <a:off x="1676400" y="2971800"/>
          <a:ext cx="1725613" cy="2439988"/>
        </p:xfrm>
        <a:graphic>
          <a:graphicData uri="http://schemas.openxmlformats.org/presentationml/2006/ole">
            <p:oleObj spid="_x0000_s22530" name="Clip" r:id="rId3" imgW="1725120" imgH="2440440" progId="MS_ClipArt_Gallery.2">
              <p:embed/>
            </p:oleObj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600200" y="19050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hospital</a:t>
            </a:r>
          </a:p>
        </p:txBody>
      </p:sp>
      <p:graphicFrame>
        <p:nvGraphicFramePr>
          <p:cNvPr id="9223" name="Object 3"/>
          <p:cNvGraphicFramePr>
            <a:graphicFrameLocks noChangeAspect="1"/>
          </p:cNvGraphicFramePr>
          <p:nvPr/>
        </p:nvGraphicFramePr>
        <p:xfrm>
          <a:off x="6248400" y="3352800"/>
          <a:ext cx="1066800" cy="1731963"/>
        </p:xfrm>
        <a:graphic>
          <a:graphicData uri="http://schemas.openxmlformats.org/presentationml/2006/ole">
            <p:oleObj spid="_x0000_s22531" name="Clip" r:id="rId4" imgW="713880" imgH="1274400" progId="MS_ClipArt_Gallery.2">
              <p:embed/>
            </p:oleObj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791200" y="2057400"/>
            <a:ext cx="1552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helado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2" grpId="0" autoUpdateAnimBg="0"/>
      <p:bldP spid="92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</a:t>
            </a:r>
          </a:p>
        </p:txBody>
      </p:sp>
      <p:graphicFrame>
        <p:nvGraphicFramePr>
          <p:cNvPr id="10243" name="Object 2"/>
          <p:cNvGraphicFramePr>
            <a:graphicFrameLocks noChangeAspect="1"/>
          </p:cNvGraphicFramePr>
          <p:nvPr/>
        </p:nvGraphicFramePr>
        <p:xfrm>
          <a:off x="762000" y="3581400"/>
          <a:ext cx="3468688" cy="2782888"/>
        </p:xfrm>
        <a:graphic>
          <a:graphicData uri="http://schemas.openxmlformats.org/presentationml/2006/ole">
            <p:oleObj spid="_x0000_s23554" name="Clip" r:id="rId3" imgW="3696480" imgH="3468960" progId="MS_ClipArt_Gallery.2">
              <p:embed/>
            </p:oleObj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1981200"/>
            <a:ext cx="1906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i</a:t>
            </a:r>
            <a:r>
              <a:rPr lang="en-US"/>
              <a:t>nv</a:t>
            </a:r>
            <a:r>
              <a:rPr lang="en-US">
                <a:solidFill>
                  <a:schemeClr val="accent2"/>
                </a:solidFill>
              </a:rPr>
              <a:t>i</a:t>
            </a:r>
            <a:r>
              <a:rPr lang="en-US"/>
              <a:t>erno</a:t>
            </a:r>
          </a:p>
        </p:txBody>
      </p:sp>
      <p:graphicFrame>
        <p:nvGraphicFramePr>
          <p:cNvPr id="10245" name="Object 3"/>
          <p:cNvGraphicFramePr>
            <a:graphicFrameLocks noChangeAspect="1"/>
          </p:cNvGraphicFramePr>
          <p:nvPr/>
        </p:nvGraphicFramePr>
        <p:xfrm>
          <a:off x="5638800" y="3200400"/>
          <a:ext cx="2530475" cy="3055938"/>
        </p:xfrm>
        <a:graphic>
          <a:graphicData uri="http://schemas.openxmlformats.org/presentationml/2006/ole">
            <p:oleObj spid="_x0000_s23555" name="Clip" r:id="rId4" imgW="2682720" imgH="3512880" progId="MS_ClipArt_Gallery.2">
              <p:embed/>
            </p:oleObj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019800" y="2057400"/>
            <a:ext cx="153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i</a:t>
            </a:r>
            <a:r>
              <a:rPr lang="en-US"/>
              <a:t>gles</a:t>
            </a:r>
            <a:r>
              <a:rPr lang="en-US">
                <a:solidFill>
                  <a:schemeClr val="accent2"/>
                </a:solidFill>
              </a:rPr>
              <a:t>i</a:t>
            </a:r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4" grpId="0" autoUpdateAnimBg="0"/>
      <p:bldP spid="10246" grpId="0" autoUpdateAnimBg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g:\apps\msoff97\template\BLANK.POT</Template>
  <TotalTime>766</TotalTime>
  <Words>67</Words>
  <Application>Microsoft PowerPoint</Application>
  <PresentationFormat>On-screen Show (4:3)</PresentationFormat>
  <Paragraphs>65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Times New Roman</vt:lpstr>
      <vt:lpstr>ＭＳ Ｐゴシック</vt:lpstr>
      <vt:lpstr>Arial</vt:lpstr>
      <vt:lpstr>Calibri</vt:lpstr>
      <vt:lpstr>Blank</vt:lpstr>
      <vt:lpstr>Microsoft Clip Gallery</vt:lpstr>
      <vt:lpstr>Slide 1</vt:lpstr>
      <vt:lpstr>B</vt:lpstr>
      <vt:lpstr>C</vt:lpstr>
      <vt:lpstr>D</vt:lpstr>
      <vt:lpstr>E</vt:lpstr>
      <vt:lpstr>F</vt:lpstr>
      <vt:lpstr>G</vt:lpstr>
      <vt:lpstr>H</vt:lpstr>
      <vt:lpstr>I</vt:lpstr>
      <vt:lpstr>J</vt:lpstr>
      <vt:lpstr>K</vt:lpstr>
      <vt:lpstr>L</vt:lpstr>
      <vt:lpstr>M</vt:lpstr>
      <vt:lpstr>N</vt:lpstr>
      <vt:lpstr>Ñ</vt:lpstr>
      <vt:lpstr>O</vt:lpstr>
      <vt:lpstr>P</vt:lpstr>
      <vt:lpstr>Q</vt:lpstr>
      <vt:lpstr>R</vt:lpstr>
      <vt:lpstr>S</vt:lpstr>
      <vt:lpstr>T</vt:lpstr>
      <vt:lpstr>U</vt:lpstr>
      <vt:lpstr>V</vt:lpstr>
      <vt:lpstr>Ww</vt:lpstr>
      <vt:lpstr>Xx</vt:lpstr>
      <vt:lpstr>Y</vt:lpstr>
      <vt:lpstr>Z</vt:lpstr>
    </vt:vector>
  </TitlesOfParts>
  <Company>FSUSD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FHS User</dc:creator>
  <cp:lastModifiedBy>Admin</cp:lastModifiedBy>
  <cp:revision>23</cp:revision>
  <dcterms:created xsi:type="dcterms:W3CDTF">2010-01-19T04:23:38Z</dcterms:created>
  <dcterms:modified xsi:type="dcterms:W3CDTF">2013-08-15T05:24:02Z</dcterms:modified>
</cp:coreProperties>
</file>